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3" roundtripDataSignature="AMtx7mgND4jLnsvpyHbCq0Le+fWhq2pT7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customschemas.google.com/relationships/presentationmetadata" Target="metadata"/><Relationship Id="rId32" Type="http://schemas.openxmlformats.org/officeDocument/2006/relationships/slide" Target="slides/slide28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6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8" name="Google Shape;568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4" name="Google Shape;574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9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Google Shape;580;p1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1" name="Google Shape;581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5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7" name="Google Shape;587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3" name="Google Shape;593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7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p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9" name="Google Shape;599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3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p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5" name="Google Shape;605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9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1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1" name="Google Shape;611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7" name="Google Shape;617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0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1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2" name="Google Shape;622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0" name="Google Shape;52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6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p2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8" name="Google Shape;628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2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p2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4" name="Google Shape;634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8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2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0" name="Google Shape;640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4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2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6" name="Google Shape;646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0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2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2" name="Google Shape;652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7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2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9" name="Google Shape;659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3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2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5" name="Google Shape;665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0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p2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2" name="Google Shape;672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6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2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8" name="Google Shape;678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6" name="Google Shape;52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3" name="Google Shape;53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7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9" name="Google Shape;539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4" name="Google Shape;544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0" name="Google Shape;550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4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6" name="Google Shape;556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2" name="Google Shape;562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ound Diagonal Corner Rectangle 15" id="17" name="Google Shape;17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400" y="133350"/>
            <a:ext cx="8839200" cy="2530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8" id="18" name="Google Shape;18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396557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0"/>
          <p:cNvSpPr txBox="1"/>
          <p:nvPr>
            <p:ph idx="12" type="sldNum"/>
          </p:nvPr>
        </p:nvSpPr>
        <p:spPr>
          <a:xfrm>
            <a:off x="8772564" y="6489372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9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2000"/>
              <a:buFont typeface="Arial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50" name="Google Shape;50;p3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1" name="Google Shape;51;p39"/>
          <p:cNvSpPr txBox="1"/>
          <p:nvPr>
            <p:ph idx="2" type="body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2" name="Google Shape;52;p39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 11"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129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77" name="Google Shape;477;p129"/>
          <p:cNvSpPr txBox="1"/>
          <p:nvPr>
            <p:ph idx="1" type="body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78" name="Google Shape;478;p129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 12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130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81" name="Google Shape;481;p130"/>
          <p:cNvSpPr txBox="1"/>
          <p:nvPr>
            <p:ph idx="1" type="body"/>
          </p:nvPr>
        </p:nvSpPr>
        <p:spPr>
          <a:xfrm>
            <a:off x="457200" y="164623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82" name="Google Shape;482;p130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 12"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131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4000"/>
              <a:buFont typeface="Arial"/>
              <a:buNone/>
              <a:defRPr b="1" sz="4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85" name="Google Shape;485;p131"/>
          <p:cNvSpPr txBox="1"/>
          <p:nvPr>
            <p:ph idx="1" type="body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86" name="Google Shape;486;p131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 12"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132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89" name="Google Shape;489;p132"/>
          <p:cNvSpPr txBox="1"/>
          <p:nvPr>
            <p:ph idx="1" type="body"/>
          </p:nvPr>
        </p:nvSpPr>
        <p:spPr>
          <a:xfrm>
            <a:off x="457200" y="164623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5306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Font typeface="Times New Roman"/>
              <a:buChar char="⦿"/>
              <a:defRPr sz="2800"/>
            </a:lvl1pPr>
            <a:lvl2pPr indent="-38861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20"/>
              <a:buFont typeface="Times New Roman"/>
              <a:buChar char="•"/>
              <a:defRPr sz="2800"/>
            </a:lvl2pPr>
            <a:lvl3pPr indent="-4064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3pPr>
            <a:lvl4pPr indent="-4064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4pPr>
            <a:lvl5pPr indent="-4064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90" name="Google Shape;490;p132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 12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133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93" name="Google Shape;493;p133"/>
          <p:cNvSpPr txBox="1"/>
          <p:nvPr>
            <p:ph idx="1" type="body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94" name="Google Shape;494;p133"/>
          <p:cNvSpPr txBox="1"/>
          <p:nvPr>
            <p:ph idx="2" type="body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95" name="Google Shape;495;p133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 12"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134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98" name="Google Shape;498;p134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 11"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135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 12"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136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2000"/>
              <a:buFont typeface="Arial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503" name="Google Shape;503;p13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04" name="Google Shape;504;p136"/>
          <p:cNvSpPr txBox="1"/>
          <p:nvPr>
            <p:ph idx="2" type="body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05" name="Google Shape;505;p136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 12"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137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2000"/>
              <a:buFont typeface="Arial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508" name="Google Shape;508;p137"/>
          <p:cNvSpPr/>
          <p:nvPr>
            <p:ph idx="2" type="pic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Times New Roman"/>
              <a:buChar char="⦿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Times New Roman"/>
              <a:buChar char="•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9" name="Google Shape;509;p137"/>
          <p:cNvSpPr txBox="1"/>
          <p:nvPr>
            <p:ph idx="1" type="body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10" name="Google Shape;510;p137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0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2000"/>
              <a:buFont typeface="Arial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55" name="Google Shape;55;p40"/>
          <p:cNvSpPr/>
          <p:nvPr>
            <p:ph idx="2" type="pic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Times New Roman"/>
              <a:buChar char="⦿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Times New Roman"/>
              <a:buChar char="•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Google Shape;56;p40"/>
          <p:cNvSpPr txBox="1"/>
          <p:nvPr>
            <p:ph idx="1" type="body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7" name="Google Shape;57;p40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>
  <p:cSld name="Title Slid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ound Diagonal Corner Rectangle 15" id="59" name="Google Shape;59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400" y="133350"/>
            <a:ext cx="8839200" cy="2530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8" id="60" name="Google Shape;60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396557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41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62" name="Google Shape;62;p41"/>
          <p:cNvSpPr txBox="1"/>
          <p:nvPr>
            <p:ph idx="1" type="body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3" name="Google Shape;63;p41"/>
          <p:cNvSpPr txBox="1"/>
          <p:nvPr>
            <p:ph idx="12" type="sldNum"/>
          </p:nvPr>
        </p:nvSpPr>
        <p:spPr>
          <a:xfrm>
            <a:off x="8772564" y="6489372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>
  <p:cSld name="Title and Content 2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ound Diagonal Corner Rectangle 15" id="65" name="Google Shape;65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400" y="133350"/>
            <a:ext cx="8839200" cy="2530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8" id="66" name="Google Shape;66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396557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42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68" name="Google Shape;68;p42"/>
          <p:cNvSpPr txBox="1"/>
          <p:nvPr>
            <p:ph idx="1" type="body"/>
          </p:nvPr>
        </p:nvSpPr>
        <p:spPr>
          <a:xfrm>
            <a:off x="457200" y="164623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9" name="Google Shape;69;p42"/>
          <p:cNvSpPr txBox="1"/>
          <p:nvPr>
            <p:ph idx="12" type="sldNum"/>
          </p:nvPr>
        </p:nvSpPr>
        <p:spPr>
          <a:xfrm>
            <a:off x="8772564" y="6489372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>
  <p:cSld name="Section Header 2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ound Diagonal Corner Rectangle 15" id="71" name="Google Shape;71;p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400" y="133350"/>
            <a:ext cx="8839200" cy="2530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8" id="72" name="Google Shape;72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39655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43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4000"/>
              <a:buFont typeface="Arial"/>
              <a:buNone/>
              <a:defRPr b="1" sz="4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74" name="Google Shape;74;p43"/>
          <p:cNvSpPr txBox="1"/>
          <p:nvPr>
            <p:ph idx="1" type="body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5" name="Google Shape;75;p43"/>
          <p:cNvSpPr txBox="1"/>
          <p:nvPr>
            <p:ph idx="12" type="sldNum"/>
          </p:nvPr>
        </p:nvSpPr>
        <p:spPr>
          <a:xfrm>
            <a:off x="8772564" y="6489372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showMasterSp="0">
  <p:cSld name="Two Content 2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ound Diagonal Corner Rectangle 15" id="77" name="Google Shape;77;p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400" y="133350"/>
            <a:ext cx="8839200" cy="2530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8" id="78" name="Google Shape;78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396557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44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80" name="Google Shape;80;p44"/>
          <p:cNvSpPr txBox="1"/>
          <p:nvPr>
            <p:ph idx="1" type="body"/>
          </p:nvPr>
        </p:nvSpPr>
        <p:spPr>
          <a:xfrm>
            <a:off x="457200" y="164623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5306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Font typeface="Times New Roman"/>
              <a:buChar char="⦿"/>
              <a:defRPr sz="2800"/>
            </a:lvl1pPr>
            <a:lvl2pPr indent="-38861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20"/>
              <a:buFont typeface="Times New Roman"/>
              <a:buChar char="•"/>
              <a:defRPr sz="2800"/>
            </a:lvl2pPr>
            <a:lvl3pPr indent="-4064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3pPr>
            <a:lvl4pPr indent="-4064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4pPr>
            <a:lvl5pPr indent="-4064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1" name="Google Shape;81;p44"/>
          <p:cNvSpPr txBox="1"/>
          <p:nvPr>
            <p:ph idx="12" type="sldNum"/>
          </p:nvPr>
        </p:nvSpPr>
        <p:spPr>
          <a:xfrm>
            <a:off x="8772564" y="6489372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>
  <p:cSld name="Comparison 2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ound Diagonal Corner Rectangle 15" id="83" name="Google Shape;83;p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400" y="133350"/>
            <a:ext cx="8839200" cy="2530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8" id="84" name="Google Shape;84;p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39655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45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86" name="Google Shape;86;p45"/>
          <p:cNvSpPr txBox="1"/>
          <p:nvPr>
            <p:ph idx="1" type="body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7" name="Google Shape;87;p45"/>
          <p:cNvSpPr txBox="1"/>
          <p:nvPr>
            <p:ph idx="2" type="body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8" name="Google Shape;88;p45"/>
          <p:cNvSpPr txBox="1"/>
          <p:nvPr>
            <p:ph idx="12" type="sldNum"/>
          </p:nvPr>
        </p:nvSpPr>
        <p:spPr>
          <a:xfrm>
            <a:off x="8772564" y="6489372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>
  <p:cSld name="Title Only 2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ound Diagonal Corner Rectangle 15" id="90" name="Google Shape;90;p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400" y="133350"/>
            <a:ext cx="8839200" cy="2530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8" id="91" name="Google Shape;91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396557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46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93" name="Google Shape;93;p46"/>
          <p:cNvSpPr txBox="1"/>
          <p:nvPr>
            <p:ph idx="12" type="sldNum"/>
          </p:nvPr>
        </p:nvSpPr>
        <p:spPr>
          <a:xfrm>
            <a:off x="8772564" y="6489372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>
  <p:cSld name="Content with Caption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ound Diagonal Corner Rectangle 15" id="95" name="Google Shape;95;p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400" y="133350"/>
            <a:ext cx="8839200" cy="2530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8" id="96" name="Google Shape;96;p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39655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47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2000"/>
              <a:buFont typeface="Arial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98" name="Google Shape;98;p4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9" name="Google Shape;99;p47"/>
          <p:cNvSpPr txBox="1"/>
          <p:nvPr>
            <p:ph idx="2" type="body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0" name="Google Shape;100;p47"/>
          <p:cNvSpPr txBox="1"/>
          <p:nvPr>
            <p:ph idx="12" type="sldNum"/>
          </p:nvPr>
        </p:nvSpPr>
        <p:spPr>
          <a:xfrm>
            <a:off x="8772564" y="6489372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>
  <p:cSld name="Picture with Caption 2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ound Diagonal Corner Rectangle 15" id="102" name="Google Shape;102;p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400" y="133350"/>
            <a:ext cx="8839200" cy="2530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8" id="103" name="Google Shape;103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3965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48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2000"/>
              <a:buFont typeface="Arial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105" name="Google Shape;105;p48"/>
          <p:cNvSpPr/>
          <p:nvPr>
            <p:ph idx="2" type="pic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Times New Roman"/>
              <a:buChar char="⦿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Times New Roman"/>
              <a:buChar char="•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6" name="Google Shape;106;p48"/>
          <p:cNvSpPr txBox="1"/>
          <p:nvPr>
            <p:ph idx="1" type="body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7" name="Google Shape;107;p48"/>
          <p:cNvSpPr txBox="1"/>
          <p:nvPr>
            <p:ph idx="12" type="sldNum"/>
          </p:nvPr>
        </p:nvSpPr>
        <p:spPr>
          <a:xfrm>
            <a:off x="8772564" y="6489372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1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>
  <p:cSld name="Title Slide 2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9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110" name="Google Shape;110;p49"/>
          <p:cNvSpPr txBox="1"/>
          <p:nvPr>
            <p:ph idx="1" type="body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1" name="Google Shape;111;p49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>
  <p:cSld name="Title and Content 3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0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114" name="Google Shape;114;p50"/>
          <p:cNvSpPr txBox="1"/>
          <p:nvPr>
            <p:ph idx="1" type="body"/>
          </p:nvPr>
        </p:nvSpPr>
        <p:spPr>
          <a:xfrm>
            <a:off x="457200" y="164623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7084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Font typeface="Arial"/>
              <a:buChar char="⦿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41148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Font typeface="Arial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5" name="Google Shape;115;p50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>
  <p:cSld name="Section Header 3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1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4000"/>
              <a:buFont typeface="Arial"/>
              <a:buNone/>
              <a:defRPr b="1" sz="4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118" name="Google Shape;118;p51"/>
          <p:cNvSpPr txBox="1"/>
          <p:nvPr>
            <p:ph idx="1" type="body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9" name="Google Shape;119;p51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showMasterSp="0">
  <p:cSld name="Two Content 3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2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122" name="Google Shape;122;p52"/>
          <p:cNvSpPr txBox="1"/>
          <p:nvPr>
            <p:ph idx="1" type="body"/>
          </p:nvPr>
        </p:nvSpPr>
        <p:spPr>
          <a:xfrm>
            <a:off x="457200" y="164623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5306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Font typeface="Arial"/>
              <a:buChar char="⦿"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indent="-38861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20"/>
              <a:buFont typeface="Arial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lvl2pPr>
            <a:lvl3pPr indent="-4064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●"/>
              <a:defRPr sz="2800">
                <a:latin typeface="Arial"/>
                <a:ea typeface="Arial"/>
                <a:cs typeface="Arial"/>
                <a:sym typeface="Arial"/>
              </a:defRPr>
            </a:lvl3pPr>
            <a:lvl4pPr indent="-4064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●"/>
              <a:defRPr sz="2800">
                <a:latin typeface="Arial"/>
                <a:ea typeface="Arial"/>
                <a:cs typeface="Arial"/>
                <a:sym typeface="Arial"/>
              </a:defRPr>
            </a:lvl4pPr>
            <a:lvl5pPr indent="-4064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●"/>
              <a:defRPr sz="28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23" name="Google Shape;123;p52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>
  <p:cSld name="Comparison 3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3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126" name="Google Shape;126;p53"/>
          <p:cNvSpPr txBox="1"/>
          <p:nvPr>
            <p:ph idx="1" type="body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27" name="Google Shape;127;p53"/>
          <p:cNvSpPr txBox="1"/>
          <p:nvPr>
            <p:ph idx="2" type="body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28" name="Google Shape;128;p53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>
  <p:cSld name="Title Only 3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4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131" name="Google Shape;131;p54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>
  <p:cSld name="Content with Caption 3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5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2000"/>
              <a:buFont typeface="Arial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134" name="Google Shape;134;p5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7084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Font typeface="Arial"/>
              <a:buChar char="⦿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41148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Font typeface="Arial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35" name="Google Shape;135;p55"/>
          <p:cNvSpPr txBox="1"/>
          <p:nvPr>
            <p:ph idx="2" type="body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36" name="Google Shape;136;p55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>
  <p:cSld name="Picture with Caption 3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6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2000"/>
              <a:buFont typeface="Arial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139" name="Google Shape;139;p56"/>
          <p:cNvSpPr/>
          <p:nvPr>
            <p:ph idx="2" type="pic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Times New Roman"/>
              <a:buChar char="⦿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Times New Roman"/>
              <a:buChar char="•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0" name="Google Shape;140;p56"/>
          <p:cNvSpPr txBox="1"/>
          <p:nvPr>
            <p:ph idx="1" type="body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41" name="Google Shape;141;p56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>
  <p:cSld name="Title Slide 3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7"/>
          <p:cNvSpPr/>
          <p:nvPr/>
        </p:nvSpPr>
        <p:spPr>
          <a:xfrm>
            <a:off x="1000125" y="3265487"/>
            <a:ext cx="7407275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4" name="Google Shape;144;p57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145" name="Google Shape;145;p57"/>
          <p:cNvSpPr txBox="1"/>
          <p:nvPr>
            <p:ph idx="1" type="body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46" name="Google Shape;146;p57"/>
          <p:cNvSpPr txBox="1"/>
          <p:nvPr>
            <p:ph idx="12" type="sldNum"/>
          </p:nvPr>
        </p:nvSpPr>
        <p:spPr>
          <a:xfrm>
            <a:off x="8772564" y="6494135"/>
            <a:ext cx="330161" cy="313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>
  <p:cSld name="Title and Content 4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58"/>
          <p:cNvSpPr/>
          <p:nvPr/>
        </p:nvSpPr>
        <p:spPr>
          <a:xfrm>
            <a:off x="1000125" y="3265487"/>
            <a:ext cx="7407275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" name="Google Shape;149;p58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150" name="Google Shape;150;p58"/>
          <p:cNvSpPr txBox="1"/>
          <p:nvPr>
            <p:ph idx="1" type="body"/>
          </p:nvPr>
        </p:nvSpPr>
        <p:spPr>
          <a:xfrm>
            <a:off x="457200" y="164623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51" name="Google Shape;151;p58"/>
          <p:cNvSpPr txBox="1"/>
          <p:nvPr>
            <p:ph idx="12" type="sldNum"/>
          </p:nvPr>
        </p:nvSpPr>
        <p:spPr>
          <a:xfrm>
            <a:off x="8772564" y="6494135"/>
            <a:ext cx="330161" cy="313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2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24" name="Google Shape;24;p32"/>
          <p:cNvSpPr txBox="1"/>
          <p:nvPr>
            <p:ph idx="1" type="body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5" name="Google Shape;25;p32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>
  <p:cSld name="Section Header 4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59"/>
          <p:cNvSpPr/>
          <p:nvPr/>
        </p:nvSpPr>
        <p:spPr>
          <a:xfrm>
            <a:off x="1000125" y="3265487"/>
            <a:ext cx="7407275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" name="Google Shape;154;p59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4000"/>
              <a:buFont typeface="Arial"/>
              <a:buNone/>
              <a:defRPr b="1" sz="4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155" name="Google Shape;155;p59"/>
          <p:cNvSpPr txBox="1"/>
          <p:nvPr>
            <p:ph idx="1" type="body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56" name="Google Shape;156;p59"/>
          <p:cNvSpPr txBox="1"/>
          <p:nvPr>
            <p:ph idx="12" type="sldNum"/>
          </p:nvPr>
        </p:nvSpPr>
        <p:spPr>
          <a:xfrm>
            <a:off x="8772564" y="6494135"/>
            <a:ext cx="330161" cy="313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showMasterSp="0">
  <p:cSld name="Two Content 4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0"/>
          <p:cNvSpPr/>
          <p:nvPr/>
        </p:nvSpPr>
        <p:spPr>
          <a:xfrm>
            <a:off x="1000125" y="3265487"/>
            <a:ext cx="7407275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Google Shape;159;p60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160" name="Google Shape;160;p60"/>
          <p:cNvSpPr txBox="1"/>
          <p:nvPr>
            <p:ph idx="1" type="body"/>
          </p:nvPr>
        </p:nvSpPr>
        <p:spPr>
          <a:xfrm>
            <a:off x="457200" y="164623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5306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Font typeface="Times New Roman"/>
              <a:buChar char="⦿"/>
              <a:defRPr sz="2800"/>
            </a:lvl1pPr>
            <a:lvl2pPr indent="-38861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20"/>
              <a:buFont typeface="Times New Roman"/>
              <a:buChar char="•"/>
              <a:defRPr sz="2800"/>
            </a:lvl2pPr>
            <a:lvl3pPr indent="-4064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3pPr>
            <a:lvl4pPr indent="-4064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4pPr>
            <a:lvl5pPr indent="-4064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61" name="Google Shape;161;p60"/>
          <p:cNvSpPr txBox="1"/>
          <p:nvPr>
            <p:ph idx="12" type="sldNum"/>
          </p:nvPr>
        </p:nvSpPr>
        <p:spPr>
          <a:xfrm>
            <a:off x="8772564" y="6494135"/>
            <a:ext cx="330161" cy="313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>
  <p:cSld name="Comparison 4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61"/>
          <p:cNvSpPr/>
          <p:nvPr/>
        </p:nvSpPr>
        <p:spPr>
          <a:xfrm>
            <a:off x="1000125" y="3265487"/>
            <a:ext cx="7407275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4" name="Google Shape;164;p6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165" name="Google Shape;165;p61"/>
          <p:cNvSpPr txBox="1"/>
          <p:nvPr>
            <p:ph idx="1" type="body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66" name="Google Shape;166;p61"/>
          <p:cNvSpPr txBox="1"/>
          <p:nvPr>
            <p:ph idx="2" type="body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67" name="Google Shape;167;p61"/>
          <p:cNvSpPr txBox="1"/>
          <p:nvPr>
            <p:ph idx="12" type="sldNum"/>
          </p:nvPr>
        </p:nvSpPr>
        <p:spPr>
          <a:xfrm>
            <a:off x="8772564" y="6494135"/>
            <a:ext cx="330161" cy="313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>
  <p:cSld name="Title Only 4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62"/>
          <p:cNvSpPr/>
          <p:nvPr/>
        </p:nvSpPr>
        <p:spPr>
          <a:xfrm>
            <a:off x="1000125" y="3265487"/>
            <a:ext cx="7407275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" name="Google Shape;170;p62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171" name="Google Shape;171;p62"/>
          <p:cNvSpPr txBox="1"/>
          <p:nvPr>
            <p:ph idx="12" type="sldNum"/>
          </p:nvPr>
        </p:nvSpPr>
        <p:spPr>
          <a:xfrm>
            <a:off x="8772564" y="6494135"/>
            <a:ext cx="330161" cy="313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 3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3"/>
          <p:cNvSpPr/>
          <p:nvPr/>
        </p:nvSpPr>
        <p:spPr>
          <a:xfrm>
            <a:off x="1000125" y="3265487"/>
            <a:ext cx="7407275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Google Shape;174;p63"/>
          <p:cNvSpPr txBox="1"/>
          <p:nvPr>
            <p:ph idx="12" type="sldNum"/>
          </p:nvPr>
        </p:nvSpPr>
        <p:spPr>
          <a:xfrm>
            <a:off x="8772564" y="6494135"/>
            <a:ext cx="330161" cy="313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>
  <p:cSld name="Content with Caption 4"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64"/>
          <p:cNvSpPr/>
          <p:nvPr/>
        </p:nvSpPr>
        <p:spPr>
          <a:xfrm>
            <a:off x="1000125" y="3265487"/>
            <a:ext cx="7407275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" name="Google Shape;177;p64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2000"/>
              <a:buFont typeface="Arial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178" name="Google Shape;178;p6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79" name="Google Shape;179;p64"/>
          <p:cNvSpPr txBox="1"/>
          <p:nvPr>
            <p:ph idx="2" type="body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80" name="Google Shape;180;p64"/>
          <p:cNvSpPr txBox="1"/>
          <p:nvPr>
            <p:ph idx="12" type="sldNum"/>
          </p:nvPr>
        </p:nvSpPr>
        <p:spPr>
          <a:xfrm>
            <a:off x="8772564" y="6494135"/>
            <a:ext cx="330161" cy="313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>
  <p:cSld name="Picture with Caption 4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65"/>
          <p:cNvSpPr/>
          <p:nvPr/>
        </p:nvSpPr>
        <p:spPr>
          <a:xfrm>
            <a:off x="1000125" y="3265487"/>
            <a:ext cx="7407275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65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2000"/>
              <a:buFont typeface="Arial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184" name="Google Shape;184;p65"/>
          <p:cNvSpPr/>
          <p:nvPr>
            <p:ph idx="2" type="pic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Times New Roman"/>
              <a:buChar char="⦿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Times New Roman"/>
              <a:buChar char="•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85" name="Google Shape;185;p65"/>
          <p:cNvSpPr txBox="1"/>
          <p:nvPr>
            <p:ph idx="1" type="body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86" name="Google Shape;186;p65"/>
          <p:cNvSpPr txBox="1"/>
          <p:nvPr>
            <p:ph idx="12" type="sldNum"/>
          </p:nvPr>
        </p:nvSpPr>
        <p:spPr>
          <a:xfrm>
            <a:off x="8772564" y="6494135"/>
            <a:ext cx="330161" cy="313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 4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66"/>
          <p:cNvSpPr/>
          <p:nvPr/>
        </p:nvSpPr>
        <p:spPr>
          <a:xfrm>
            <a:off x="588962" y="1422400"/>
            <a:ext cx="8001001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9" name="Google Shape;189;p66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190" name="Google Shape;190;p66"/>
          <p:cNvSpPr txBox="1"/>
          <p:nvPr>
            <p:ph idx="1" type="body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91" name="Google Shape;191;p66"/>
          <p:cNvSpPr txBox="1"/>
          <p:nvPr>
            <p:ph idx="12" type="sldNum"/>
          </p:nvPr>
        </p:nvSpPr>
        <p:spPr>
          <a:xfrm>
            <a:off x="8775739" y="6494928"/>
            <a:ext cx="330162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 5"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67"/>
          <p:cNvSpPr/>
          <p:nvPr/>
        </p:nvSpPr>
        <p:spPr>
          <a:xfrm>
            <a:off x="588962" y="1422400"/>
            <a:ext cx="8001001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4" name="Google Shape;194;p67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195" name="Google Shape;195;p67"/>
          <p:cNvSpPr txBox="1"/>
          <p:nvPr>
            <p:ph idx="1" type="body"/>
          </p:nvPr>
        </p:nvSpPr>
        <p:spPr>
          <a:xfrm>
            <a:off x="457200" y="164623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96" name="Google Shape;196;p67"/>
          <p:cNvSpPr txBox="1"/>
          <p:nvPr>
            <p:ph idx="12" type="sldNum"/>
          </p:nvPr>
        </p:nvSpPr>
        <p:spPr>
          <a:xfrm>
            <a:off x="8775739" y="6494928"/>
            <a:ext cx="330162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 5"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68"/>
          <p:cNvSpPr/>
          <p:nvPr/>
        </p:nvSpPr>
        <p:spPr>
          <a:xfrm>
            <a:off x="588962" y="1422400"/>
            <a:ext cx="8001001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9" name="Google Shape;199;p68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4000"/>
              <a:buFont typeface="Arial"/>
              <a:buNone/>
              <a:defRPr b="1" sz="4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200" name="Google Shape;200;p68"/>
          <p:cNvSpPr txBox="1"/>
          <p:nvPr>
            <p:ph idx="1" type="body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01" name="Google Shape;201;p68"/>
          <p:cNvSpPr txBox="1"/>
          <p:nvPr>
            <p:ph idx="12" type="sldNum"/>
          </p:nvPr>
        </p:nvSpPr>
        <p:spPr>
          <a:xfrm>
            <a:off x="8775739" y="6494928"/>
            <a:ext cx="330162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3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28" name="Google Shape;28;p33"/>
          <p:cNvSpPr txBox="1"/>
          <p:nvPr>
            <p:ph idx="1" type="body"/>
          </p:nvPr>
        </p:nvSpPr>
        <p:spPr>
          <a:xfrm>
            <a:off x="457200" y="164623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9" name="Google Shape;29;p33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 5"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69"/>
          <p:cNvSpPr/>
          <p:nvPr/>
        </p:nvSpPr>
        <p:spPr>
          <a:xfrm>
            <a:off x="588962" y="1422400"/>
            <a:ext cx="8001001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4" name="Google Shape;204;p69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205" name="Google Shape;205;p69"/>
          <p:cNvSpPr txBox="1"/>
          <p:nvPr>
            <p:ph idx="1" type="body"/>
          </p:nvPr>
        </p:nvSpPr>
        <p:spPr>
          <a:xfrm>
            <a:off x="457200" y="164623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5306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Font typeface="Times New Roman"/>
              <a:buChar char="⦿"/>
              <a:defRPr sz="2800"/>
            </a:lvl1pPr>
            <a:lvl2pPr indent="-38861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20"/>
              <a:buFont typeface="Times New Roman"/>
              <a:buChar char="•"/>
              <a:defRPr sz="2800"/>
            </a:lvl2pPr>
            <a:lvl3pPr indent="-4064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3pPr>
            <a:lvl4pPr indent="-4064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4pPr>
            <a:lvl5pPr indent="-4064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06" name="Google Shape;206;p69"/>
          <p:cNvSpPr txBox="1"/>
          <p:nvPr>
            <p:ph idx="12" type="sldNum"/>
          </p:nvPr>
        </p:nvSpPr>
        <p:spPr>
          <a:xfrm>
            <a:off x="8775739" y="6494928"/>
            <a:ext cx="330162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 5"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70"/>
          <p:cNvSpPr/>
          <p:nvPr/>
        </p:nvSpPr>
        <p:spPr>
          <a:xfrm>
            <a:off x="588962" y="1422400"/>
            <a:ext cx="8001001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9" name="Google Shape;209;p70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210" name="Google Shape;210;p70"/>
          <p:cNvSpPr txBox="1"/>
          <p:nvPr>
            <p:ph idx="1" type="body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11" name="Google Shape;211;p70"/>
          <p:cNvSpPr txBox="1"/>
          <p:nvPr>
            <p:ph idx="2" type="body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12" name="Google Shape;212;p70"/>
          <p:cNvSpPr txBox="1"/>
          <p:nvPr>
            <p:ph idx="12" type="sldNum"/>
          </p:nvPr>
        </p:nvSpPr>
        <p:spPr>
          <a:xfrm>
            <a:off x="8775739" y="6494928"/>
            <a:ext cx="330162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 5"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71"/>
          <p:cNvSpPr/>
          <p:nvPr/>
        </p:nvSpPr>
        <p:spPr>
          <a:xfrm>
            <a:off x="588962" y="1422400"/>
            <a:ext cx="8001001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5" name="Google Shape;215;p71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216" name="Google Shape;216;p71"/>
          <p:cNvSpPr txBox="1"/>
          <p:nvPr>
            <p:ph idx="12" type="sldNum"/>
          </p:nvPr>
        </p:nvSpPr>
        <p:spPr>
          <a:xfrm>
            <a:off x="8775739" y="6494928"/>
            <a:ext cx="330162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 4"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72"/>
          <p:cNvSpPr/>
          <p:nvPr/>
        </p:nvSpPr>
        <p:spPr>
          <a:xfrm>
            <a:off x="588962" y="1422400"/>
            <a:ext cx="8001001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9" name="Google Shape;219;p72"/>
          <p:cNvSpPr txBox="1"/>
          <p:nvPr>
            <p:ph idx="12" type="sldNum"/>
          </p:nvPr>
        </p:nvSpPr>
        <p:spPr>
          <a:xfrm>
            <a:off x="8775739" y="6494928"/>
            <a:ext cx="330162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 5"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73"/>
          <p:cNvSpPr/>
          <p:nvPr/>
        </p:nvSpPr>
        <p:spPr>
          <a:xfrm>
            <a:off x="588962" y="1422400"/>
            <a:ext cx="8001001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2" name="Google Shape;222;p73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2000"/>
              <a:buFont typeface="Arial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223" name="Google Shape;223;p7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24" name="Google Shape;224;p73"/>
          <p:cNvSpPr txBox="1"/>
          <p:nvPr>
            <p:ph idx="2" type="body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25" name="Google Shape;225;p73"/>
          <p:cNvSpPr txBox="1"/>
          <p:nvPr>
            <p:ph idx="12" type="sldNum"/>
          </p:nvPr>
        </p:nvSpPr>
        <p:spPr>
          <a:xfrm>
            <a:off x="8775739" y="6494928"/>
            <a:ext cx="330162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 5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74"/>
          <p:cNvSpPr/>
          <p:nvPr/>
        </p:nvSpPr>
        <p:spPr>
          <a:xfrm>
            <a:off x="588962" y="1422400"/>
            <a:ext cx="8001001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8" name="Google Shape;228;p74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2000"/>
              <a:buFont typeface="Arial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229" name="Google Shape;229;p74"/>
          <p:cNvSpPr/>
          <p:nvPr>
            <p:ph idx="2" type="pic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Times New Roman"/>
              <a:buChar char="⦿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Times New Roman"/>
              <a:buChar char="•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30" name="Google Shape;230;p74"/>
          <p:cNvSpPr txBox="1"/>
          <p:nvPr>
            <p:ph idx="1" type="body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31" name="Google Shape;231;p74"/>
          <p:cNvSpPr txBox="1"/>
          <p:nvPr>
            <p:ph idx="12" type="sldNum"/>
          </p:nvPr>
        </p:nvSpPr>
        <p:spPr>
          <a:xfrm>
            <a:off x="8775739" y="6494928"/>
            <a:ext cx="330162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 5"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75"/>
          <p:cNvSpPr/>
          <p:nvPr/>
        </p:nvSpPr>
        <p:spPr>
          <a:xfrm>
            <a:off x="617537" y="2163762"/>
            <a:ext cx="3748089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4" name="Google Shape;234;p75"/>
          <p:cNvSpPr/>
          <p:nvPr/>
        </p:nvSpPr>
        <p:spPr>
          <a:xfrm>
            <a:off x="4800600" y="2163762"/>
            <a:ext cx="3749675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5" name="Google Shape;235;p75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236" name="Google Shape;236;p75"/>
          <p:cNvSpPr txBox="1"/>
          <p:nvPr>
            <p:ph idx="1" type="body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37" name="Google Shape;237;p75"/>
          <p:cNvSpPr txBox="1"/>
          <p:nvPr>
            <p:ph idx="12" type="sldNum"/>
          </p:nvPr>
        </p:nvSpPr>
        <p:spPr>
          <a:xfrm>
            <a:off x="8775739" y="6494928"/>
            <a:ext cx="330162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 6"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76"/>
          <p:cNvSpPr/>
          <p:nvPr/>
        </p:nvSpPr>
        <p:spPr>
          <a:xfrm>
            <a:off x="617537" y="2163762"/>
            <a:ext cx="3748089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0" name="Google Shape;240;p76"/>
          <p:cNvSpPr/>
          <p:nvPr/>
        </p:nvSpPr>
        <p:spPr>
          <a:xfrm>
            <a:off x="4800600" y="2163762"/>
            <a:ext cx="3749675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1" name="Google Shape;241;p76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242" name="Google Shape;242;p76"/>
          <p:cNvSpPr txBox="1"/>
          <p:nvPr>
            <p:ph idx="1" type="body"/>
          </p:nvPr>
        </p:nvSpPr>
        <p:spPr>
          <a:xfrm>
            <a:off x="457200" y="164623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43" name="Google Shape;243;p76"/>
          <p:cNvSpPr txBox="1"/>
          <p:nvPr>
            <p:ph idx="12" type="sldNum"/>
          </p:nvPr>
        </p:nvSpPr>
        <p:spPr>
          <a:xfrm>
            <a:off x="8775739" y="6494928"/>
            <a:ext cx="330162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 6"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77"/>
          <p:cNvSpPr/>
          <p:nvPr/>
        </p:nvSpPr>
        <p:spPr>
          <a:xfrm>
            <a:off x="617537" y="2163762"/>
            <a:ext cx="3748089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6" name="Google Shape;246;p77"/>
          <p:cNvSpPr/>
          <p:nvPr/>
        </p:nvSpPr>
        <p:spPr>
          <a:xfrm>
            <a:off x="4800600" y="2163762"/>
            <a:ext cx="3749675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7" name="Google Shape;247;p77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4000"/>
              <a:buFont typeface="Arial"/>
              <a:buNone/>
              <a:defRPr b="1" sz="4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248" name="Google Shape;248;p77"/>
          <p:cNvSpPr txBox="1"/>
          <p:nvPr>
            <p:ph idx="1" type="body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49" name="Google Shape;249;p77"/>
          <p:cNvSpPr txBox="1"/>
          <p:nvPr>
            <p:ph idx="12" type="sldNum"/>
          </p:nvPr>
        </p:nvSpPr>
        <p:spPr>
          <a:xfrm>
            <a:off x="8775739" y="6494928"/>
            <a:ext cx="330162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 6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78"/>
          <p:cNvSpPr/>
          <p:nvPr/>
        </p:nvSpPr>
        <p:spPr>
          <a:xfrm>
            <a:off x="617537" y="2163762"/>
            <a:ext cx="3748089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2" name="Google Shape;252;p78"/>
          <p:cNvSpPr/>
          <p:nvPr/>
        </p:nvSpPr>
        <p:spPr>
          <a:xfrm>
            <a:off x="4800600" y="2163762"/>
            <a:ext cx="3749675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3" name="Google Shape;253;p78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254" name="Google Shape;254;p78"/>
          <p:cNvSpPr txBox="1"/>
          <p:nvPr>
            <p:ph idx="1" type="body"/>
          </p:nvPr>
        </p:nvSpPr>
        <p:spPr>
          <a:xfrm>
            <a:off x="457200" y="164623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5306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Font typeface="Times New Roman"/>
              <a:buChar char="⦿"/>
              <a:defRPr sz="2800"/>
            </a:lvl1pPr>
            <a:lvl2pPr indent="-38861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20"/>
              <a:buFont typeface="Times New Roman"/>
              <a:buChar char="•"/>
              <a:defRPr sz="2800"/>
            </a:lvl2pPr>
            <a:lvl3pPr indent="-4064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3pPr>
            <a:lvl4pPr indent="-4064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4pPr>
            <a:lvl5pPr indent="-4064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55" name="Google Shape;255;p78"/>
          <p:cNvSpPr txBox="1"/>
          <p:nvPr>
            <p:ph idx="12" type="sldNum"/>
          </p:nvPr>
        </p:nvSpPr>
        <p:spPr>
          <a:xfrm>
            <a:off x="8775739" y="6494928"/>
            <a:ext cx="330162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4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4000"/>
              <a:buFont typeface="Arial"/>
              <a:buNone/>
              <a:defRPr b="1" sz="4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34"/>
          <p:cNvSpPr txBox="1"/>
          <p:nvPr>
            <p:ph idx="1" type="body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3" name="Google Shape;33;p34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 6"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79"/>
          <p:cNvSpPr/>
          <p:nvPr/>
        </p:nvSpPr>
        <p:spPr>
          <a:xfrm>
            <a:off x="617537" y="2163762"/>
            <a:ext cx="3748089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8" name="Google Shape;258;p79"/>
          <p:cNvSpPr/>
          <p:nvPr/>
        </p:nvSpPr>
        <p:spPr>
          <a:xfrm>
            <a:off x="4800600" y="2163762"/>
            <a:ext cx="3749675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9" name="Google Shape;259;p79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260" name="Google Shape;260;p79"/>
          <p:cNvSpPr txBox="1"/>
          <p:nvPr>
            <p:ph idx="1" type="body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61" name="Google Shape;261;p79"/>
          <p:cNvSpPr txBox="1"/>
          <p:nvPr>
            <p:ph idx="2" type="body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62" name="Google Shape;262;p79"/>
          <p:cNvSpPr txBox="1"/>
          <p:nvPr>
            <p:ph idx="12" type="sldNum"/>
          </p:nvPr>
        </p:nvSpPr>
        <p:spPr>
          <a:xfrm>
            <a:off x="8775739" y="6494928"/>
            <a:ext cx="330162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 6"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80"/>
          <p:cNvSpPr/>
          <p:nvPr/>
        </p:nvSpPr>
        <p:spPr>
          <a:xfrm>
            <a:off x="617537" y="2163762"/>
            <a:ext cx="3748089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5" name="Google Shape;265;p80"/>
          <p:cNvSpPr/>
          <p:nvPr/>
        </p:nvSpPr>
        <p:spPr>
          <a:xfrm>
            <a:off x="4800600" y="2163762"/>
            <a:ext cx="3749675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6" name="Google Shape;266;p80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267" name="Google Shape;267;p80"/>
          <p:cNvSpPr txBox="1"/>
          <p:nvPr>
            <p:ph idx="12" type="sldNum"/>
          </p:nvPr>
        </p:nvSpPr>
        <p:spPr>
          <a:xfrm>
            <a:off x="8775739" y="6494928"/>
            <a:ext cx="330162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 5"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81"/>
          <p:cNvSpPr/>
          <p:nvPr/>
        </p:nvSpPr>
        <p:spPr>
          <a:xfrm>
            <a:off x="617537" y="2163762"/>
            <a:ext cx="3748089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0" name="Google Shape;270;p81"/>
          <p:cNvSpPr/>
          <p:nvPr/>
        </p:nvSpPr>
        <p:spPr>
          <a:xfrm>
            <a:off x="4800600" y="2163762"/>
            <a:ext cx="3749675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1" name="Google Shape;271;p81"/>
          <p:cNvSpPr txBox="1"/>
          <p:nvPr>
            <p:ph idx="12" type="sldNum"/>
          </p:nvPr>
        </p:nvSpPr>
        <p:spPr>
          <a:xfrm>
            <a:off x="8775739" y="6494928"/>
            <a:ext cx="330162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 6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2"/>
          <p:cNvSpPr/>
          <p:nvPr/>
        </p:nvSpPr>
        <p:spPr>
          <a:xfrm>
            <a:off x="617537" y="2163762"/>
            <a:ext cx="3748089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4" name="Google Shape;274;p82"/>
          <p:cNvSpPr/>
          <p:nvPr/>
        </p:nvSpPr>
        <p:spPr>
          <a:xfrm>
            <a:off x="4800600" y="2163762"/>
            <a:ext cx="3749675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5" name="Google Shape;275;p82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2000"/>
              <a:buFont typeface="Arial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276" name="Google Shape;276;p82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77" name="Google Shape;277;p82"/>
          <p:cNvSpPr txBox="1"/>
          <p:nvPr>
            <p:ph idx="2" type="body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78" name="Google Shape;278;p82"/>
          <p:cNvSpPr txBox="1"/>
          <p:nvPr>
            <p:ph idx="12" type="sldNum"/>
          </p:nvPr>
        </p:nvSpPr>
        <p:spPr>
          <a:xfrm>
            <a:off x="8775739" y="6494928"/>
            <a:ext cx="330162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 6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3"/>
          <p:cNvSpPr/>
          <p:nvPr/>
        </p:nvSpPr>
        <p:spPr>
          <a:xfrm>
            <a:off x="617537" y="2163762"/>
            <a:ext cx="3748089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1" name="Google Shape;281;p83"/>
          <p:cNvSpPr/>
          <p:nvPr/>
        </p:nvSpPr>
        <p:spPr>
          <a:xfrm>
            <a:off x="4800600" y="2163762"/>
            <a:ext cx="3749675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2" name="Google Shape;282;p83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2000"/>
              <a:buFont typeface="Arial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283" name="Google Shape;283;p83"/>
          <p:cNvSpPr/>
          <p:nvPr>
            <p:ph idx="2" type="pic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Times New Roman"/>
              <a:buChar char="⦿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Times New Roman"/>
              <a:buChar char="•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4" name="Google Shape;284;p83"/>
          <p:cNvSpPr txBox="1"/>
          <p:nvPr>
            <p:ph idx="1" type="body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85" name="Google Shape;285;p83"/>
          <p:cNvSpPr txBox="1"/>
          <p:nvPr>
            <p:ph idx="12" type="sldNum"/>
          </p:nvPr>
        </p:nvSpPr>
        <p:spPr>
          <a:xfrm>
            <a:off x="8775739" y="6494928"/>
            <a:ext cx="330162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4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288" name="Google Shape;288;p84"/>
          <p:cNvSpPr txBox="1"/>
          <p:nvPr>
            <p:ph idx="1" type="body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89" name="Google Shape;289;p84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 7"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85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292" name="Google Shape;292;p85"/>
          <p:cNvSpPr txBox="1"/>
          <p:nvPr>
            <p:ph idx="1" type="body"/>
          </p:nvPr>
        </p:nvSpPr>
        <p:spPr>
          <a:xfrm>
            <a:off x="457200" y="164623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93" name="Google Shape;293;p85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 7"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86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4000"/>
              <a:buFont typeface="Arial"/>
              <a:buNone/>
              <a:defRPr b="1" sz="4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296" name="Google Shape;296;p86"/>
          <p:cNvSpPr txBox="1"/>
          <p:nvPr>
            <p:ph idx="1" type="body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97" name="Google Shape;297;p86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 7"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87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300" name="Google Shape;300;p87"/>
          <p:cNvSpPr txBox="1"/>
          <p:nvPr>
            <p:ph idx="1" type="body"/>
          </p:nvPr>
        </p:nvSpPr>
        <p:spPr>
          <a:xfrm>
            <a:off x="457200" y="164623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5306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Font typeface="Times New Roman"/>
              <a:buChar char="⦿"/>
              <a:defRPr sz="2800"/>
            </a:lvl1pPr>
            <a:lvl2pPr indent="-38861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20"/>
              <a:buFont typeface="Times New Roman"/>
              <a:buChar char="•"/>
              <a:defRPr sz="2800"/>
            </a:lvl2pPr>
            <a:lvl3pPr indent="-4064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3pPr>
            <a:lvl4pPr indent="-4064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4pPr>
            <a:lvl5pPr indent="-4064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01" name="Google Shape;301;p87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 7"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88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304" name="Google Shape;304;p88"/>
          <p:cNvSpPr txBox="1"/>
          <p:nvPr>
            <p:ph idx="1" type="body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05" name="Google Shape;305;p88"/>
          <p:cNvSpPr txBox="1"/>
          <p:nvPr>
            <p:ph idx="2" type="body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06" name="Google Shape;306;p88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5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36" name="Google Shape;36;p35"/>
          <p:cNvSpPr txBox="1"/>
          <p:nvPr>
            <p:ph idx="1" type="body"/>
          </p:nvPr>
        </p:nvSpPr>
        <p:spPr>
          <a:xfrm>
            <a:off x="457200" y="164623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5306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Font typeface="Times New Roman"/>
              <a:buChar char="⦿"/>
              <a:defRPr sz="2800"/>
            </a:lvl1pPr>
            <a:lvl2pPr indent="-38861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20"/>
              <a:buFont typeface="Times New Roman"/>
              <a:buChar char="•"/>
              <a:defRPr sz="2800"/>
            </a:lvl2pPr>
            <a:lvl3pPr indent="-4064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3pPr>
            <a:lvl4pPr indent="-4064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4pPr>
            <a:lvl5pPr indent="-4064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7" name="Google Shape;37;p35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 7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 6"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90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 7"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91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2000"/>
              <a:buFont typeface="Arial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314" name="Google Shape;314;p9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15" name="Google Shape;315;p91"/>
          <p:cNvSpPr txBox="1"/>
          <p:nvPr>
            <p:ph idx="2" type="body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16" name="Google Shape;316;p91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 7"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92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2000"/>
              <a:buFont typeface="Arial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319" name="Google Shape;319;p92"/>
          <p:cNvSpPr/>
          <p:nvPr>
            <p:ph idx="2" type="pic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Times New Roman"/>
              <a:buChar char="⦿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Times New Roman"/>
              <a:buChar char="•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0" name="Google Shape;320;p92"/>
          <p:cNvSpPr txBox="1"/>
          <p:nvPr>
            <p:ph idx="1" type="body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21" name="Google Shape;321;p92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 7"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93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324" name="Google Shape;324;p93"/>
          <p:cNvSpPr txBox="1"/>
          <p:nvPr>
            <p:ph idx="1" type="body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25" name="Google Shape;325;p93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 8"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94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328" name="Google Shape;328;p94"/>
          <p:cNvSpPr txBox="1"/>
          <p:nvPr>
            <p:ph idx="1" type="body"/>
          </p:nvPr>
        </p:nvSpPr>
        <p:spPr>
          <a:xfrm>
            <a:off x="457200" y="164623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29" name="Google Shape;329;p94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 8"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95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4000"/>
              <a:buFont typeface="Arial"/>
              <a:buNone/>
              <a:defRPr b="1" sz="4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332" name="Google Shape;332;p95"/>
          <p:cNvSpPr txBox="1"/>
          <p:nvPr>
            <p:ph idx="1" type="body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33" name="Google Shape;333;p95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 8"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96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336" name="Google Shape;336;p96"/>
          <p:cNvSpPr txBox="1"/>
          <p:nvPr>
            <p:ph idx="1" type="body"/>
          </p:nvPr>
        </p:nvSpPr>
        <p:spPr>
          <a:xfrm>
            <a:off x="457200" y="164623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5306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Font typeface="Times New Roman"/>
              <a:buChar char="⦿"/>
              <a:defRPr sz="2800"/>
            </a:lvl1pPr>
            <a:lvl2pPr indent="-38861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20"/>
              <a:buFont typeface="Times New Roman"/>
              <a:buChar char="•"/>
              <a:defRPr sz="2800"/>
            </a:lvl2pPr>
            <a:lvl3pPr indent="-4064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3pPr>
            <a:lvl4pPr indent="-4064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4pPr>
            <a:lvl5pPr indent="-4064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37" name="Google Shape;337;p96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 8"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97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340" name="Google Shape;340;p97"/>
          <p:cNvSpPr txBox="1"/>
          <p:nvPr>
            <p:ph idx="1" type="body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41" name="Google Shape;341;p97"/>
          <p:cNvSpPr txBox="1"/>
          <p:nvPr>
            <p:ph idx="2" type="body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42" name="Google Shape;342;p97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 8"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98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345" name="Google Shape;345;p98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6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36"/>
          <p:cNvSpPr txBox="1"/>
          <p:nvPr>
            <p:ph idx="1" type="body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1" name="Google Shape;41;p36"/>
          <p:cNvSpPr txBox="1"/>
          <p:nvPr>
            <p:ph idx="2" type="body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2" name="Google Shape;42;p36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 7"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99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 8"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00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2000"/>
              <a:buFont typeface="Arial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350" name="Google Shape;350;p10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51" name="Google Shape;351;p100"/>
          <p:cNvSpPr txBox="1"/>
          <p:nvPr>
            <p:ph idx="2" type="body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52" name="Google Shape;352;p100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 8"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101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2000"/>
              <a:buFont typeface="Arial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355" name="Google Shape;355;p101"/>
          <p:cNvSpPr/>
          <p:nvPr>
            <p:ph idx="2" type="pic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Times New Roman"/>
              <a:buChar char="⦿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Times New Roman"/>
              <a:buChar char="•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6" name="Google Shape;356;p101"/>
          <p:cNvSpPr txBox="1"/>
          <p:nvPr>
            <p:ph idx="1" type="body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57" name="Google Shape;357;p101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>
  <p:cSld name="Title Slide 8"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02"/>
          <p:cNvSpPr/>
          <p:nvPr/>
        </p:nvSpPr>
        <p:spPr>
          <a:xfrm>
            <a:off x="5057775" y="1055687"/>
            <a:ext cx="3748088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0" name="Google Shape;360;p102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361" name="Google Shape;361;p102"/>
          <p:cNvSpPr txBox="1"/>
          <p:nvPr>
            <p:ph idx="1" type="body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62" name="Google Shape;362;p102"/>
          <p:cNvSpPr txBox="1"/>
          <p:nvPr>
            <p:ph idx="12" type="sldNum"/>
          </p:nvPr>
        </p:nvSpPr>
        <p:spPr>
          <a:xfrm>
            <a:off x="8772564" y="6494135"/>
            <a:ext cx="330161" cy="313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>
  <p:cSld name="Title and Content 9"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03"/>
          <p:cNvSpPr/>
          <p:nvPr/>
        </p:nvSpPr>
        <p:spPr>
          <a:xfrm>
            <a:off x="5057775" y="1055687"/>
            <a:ext cx="3748088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5" name="Google Shape;365;p103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366" name="Google Shape;366;p103"/>
          <p:cNvSpPr txBox="1"/>
          <p:nvPr>
            <p:ph idx="1" type="body"/>
          </p:nvPr>
        </p:nvSpPr>
        <p:spPr>
          <a:xfrm>
            <a:off x="457200" y="164623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67" name="Google Shape;367;p103"/>
          <p:cNvSpPr txBox="1"/>
          <p:nvPr>
            <p:ph idx="12" type="sldNum"/>
          </p:nvPr>
        </p:nvSpPr>
        <p:spPr>
          <a:xfrm>
            <a:off x="8772564" y="6494135"/>
            <a:ext cx="330161" cy="313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>
  <p:cSld name="Section Header 9"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104"/>
          <p:cNvSpPr/>
          <p:nvPr/>
        </p:nvSpPr>
        <p:spPr>
          <a:xfrm>
            <a:off x="5057775" y="1055687"/>
            <a:ext cx="3748088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0" name="Google Shape;370;p104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4000"/>
              <a:buFont typeface="Arial"/>
              <a:buNone/>
              <a:defRPr b="1" sz="4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371" name="Google Shape;371;p104"/>
          <p:cNvSpPr txBox="1"/>
          <p:nvPr>
            <p:ph idx="1" type="body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72" name="Google Shape;372;p104"/>
          <p:cNvSpPr txBox="1"/>
          <p:nvPr>
            <p:ph idx="12" type="sldNum"/>
          </p:nvPr>
        </p:nvSpPr>
        <p:spPr>
          <a:xfrm>
            <a:off x="8772564" y="6494135"/>
            <a:ext cx="330161" cy="313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showMasterSp="0">
  <p:cSld name="Two Content 9"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05"/>
          <p:cNvSpPr/>
          <p:nvPr/>
        </p:nvSpPr>
        <p:spPr>
          <a:xfrm>
            <a:off x="5057775" y="1055687"/>
            <a:ext cx="3748088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5" name="Google Shape;375;p105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376" name="Google Shape;376;p105"/>
          <p:cNvSpPr txBox="1"/>
          <p:nvPr>
            <p:ph idx="1" type="body"/>
          </p:nvPr>
        </p:nvSpPr>
        <p:spPr>
          <a:xfrm>
            <a:off x="457200" y="164623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5306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Font typeface="Times New Roman"/>
              <a:buChar char="⦿"/>
              <a:defRPr sz="2800"/>
            </a:lvl1pPr>
            <a:lvl2pPr indent="-38861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20"/>
              <a:buFont typeface="Times New Roman"/>
              <a:buChar char="•"/>
              <a:defRPr sz="2800"/>
            </a:lvl2pPr>
            <a:lvl3pPr indent="-4064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3pPr>
            <a:lvl4pPr indent="-4064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4pPr>
            <a:lvl5pPr indent="-4064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77" name="Google Shape;377;p105"/>
          <p:cNvSpPr txBox="1"/>
          <p:nvPr>
            <p:ph idx="12" type="sldNum"/>
          </p:nvPr>
        </p:nvSpPr>
        <p:spPr>
          <a:xfrm>
            <a:off x="8772564" y="6494135"/>
            <a:ext cx="330161" cy="313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>
  <p:cSld name="Comparison 9"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106"/>
          <p:cNvSpPr/>
          <p:nvPr/>
        </p:nvSpPr>
        <p:spPr>
          <a:xfrm>
            <a:off x="5057775" y="1055687"/>
            <a:ext cx="3748088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0" name="Google Shape;380;p106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381" name="Google Shape;381;p106"/>
          <p:cNvSpPr txBox="1"/>
          <p:nvPr>
            <p:ph idx="1" type="body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82" name="Google Shape;382;p106"/>
          <p:cNvSpPr txBox="1"/>
          <p:nvPr>
            <p:ph idx="2" type="body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83" name="Google Shape;383;p106"/>
          <p:cNvSpPr txBox="1"/>
          <p:nvPr>
            <p:ph idx="12" type="sldNum"/>
          </p:nvPr>
        </p:nvSpPr>
        <p:spPr>
          <a:xfrm>
            <a:off x="8772564" y="6494135"/>
            <a:ext cx="330161" cy="313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>
  <p:cSld name="Title Only 9"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107"/>
          <p:cNvSpPr/>
          <p:nvPr/>
        </p:nvSpPr>
        <p:spPr>
          <a:xfrm>
            <a:off x="5057775" y="1055687"/>
            <a:ext cx="3748088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6" name="Google Shape;386;p107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387" name="Google Shape;387;p107"/>
          <p:cNvSpPr txBox="1"/>
          <p:nvPr>
            <p:ph idx="12" type="sldNum"/>
          </p:nvPr>
        </p:nvSpPr>
        <p:spPr>
          <a:xfrm>
            <a:off x="8772564" y="6494135"/>
            <a:ext cx="330161" cy="313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 8"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08"/>
          <p:cNvSpPr/>
          <p:nvPr/>
        </p:nvSpPr>
        <p:spPr>
          <a:xfrm>
            <a:off x="5057775" y="1055687"/>
            <a:ext cx="3748088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0" name="Google Shape;390;p108"/>
          <p:cNvSpPr txBox="1"/>
          <p:nvPr>
            <p:ph idx="12" type="sldNum"/>
          </p:nvPr>
        </p:nvSpPr>
        <p:spPr>
          <a:xfrm>
            <a:off x="8772564" y="6494135"/>
            <a:ext cx="330161" cy="313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7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5" name="Google Shape;45;p37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>
  <p:cSld name="Content with Caption 9"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109"/>
          <p:cNvSpPr/>
          <p:nvPr/>
        </p:nvSpPr>
        <p:spPr>
          <a:xfrm>
            <a:off x="5057775" y="1055687"/>
            <a:ext cx="3748088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3" name="Google Shape;393;p109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2000"/>
              <a:buFont typeface="Arial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394" name="Google Shape;394;p10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95" name="Google Shape;395;p109"/>
          <p:cNvSpPr txBox="1"/>
          <p:nvPr>
            <p:ph idx="2" type="body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96" name="Google Shape;396;p109"/>
          <p:cNvSpPr txBox="1"/>
          <p:nvPr>
            <p:ph idx="12" type="sldNum"/>
          </p:nvPr>
        </p:nvSpPr>
        <p:spPr>
          <a:xfrm>
            <a:off x="8772564" y="6494135"/>
            <a:ext cx="330161" cy="313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>
  <p:cSld name="Picture with Caption 9"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110"/>
          <p:cNvSpPr/>
          <p:nvPr/>
        </p:nvSpPr>
        <p:spPr>
          <a:xfrm>
            <a:off x="5057775" y="1055687"/>
            <a:ext cx="3748088" cy="12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rotWithShape="0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9" name="Google Shape;399;p110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2000"/>
              <a:buFont typeface="Arial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00" name="Google Shape;400;p110"/>
          <p:cNvSpPr/>
          <p:nvPr>
            <p:ph idx="2" type="pic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Times New Roman"/>
              <a:buChar char="⦿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Times New Roman"/>
              <a:buChar char="•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1" name="Google Shape;401;p110"/>
          <p:cNvSpPr txBox="1"/>
          <p:nvPr>
            <p:ph idx="1" type="body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02" name="Google Shape;402;p110"/>
          <p:cNvSpPr txBox="1"/>
          <p:nvPr>
            <p:ph idx="12" type="sldNum"/>
          </p:nvPr>
        </p:nvSpPr>
        <p:spPr>
          <a:xfrm>
            <a:off x="8772564" y="6494135"/>
            <a:ext cx="330161" cy="313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>
  <p:cSld name="Title Slide 9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11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05" name="Google Shape;405;p111"/>
          <p:cNvSpPr txBox="1"/>
          <p:nvPr>
            <p:ph idx="1" type="body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06" name="Google Shape;406;p111"/>
          <p:cNvSpPr txBox="1"/>
          <p:nvPr>
            <p:ph idx="12" type="sldNum"/>
          </p:nvPr>
        </p:nvSpPr>
        <p:spPr>
          <a:xfrm>
            <a:off x="8772564" y="6489372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>
  <p:cSld name="Title and Content 10"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112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09" name="Google Shape;409;p112"/>
          <p:cNvSpPr txBox="1"/>
          <p:nvPr>
            <p:ph idx="1" type="body"/>
          </p:nvPr>
        </p:nvSpPr>
        <p:spPr>
          <a:xfrm>
            <a:off x="457200" y="164623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10" name="Google Shape;410;p112"/>
          <p:cNvSpPr txBox="1"/>
          <p:nvPr>
            <p:ph idx="12" type="sldNum"/>
          </p:nvPr>
        </p:nvSpPr>
        <p:spPr>
          <a:xfrm>
            <a:off x="8772564" y="6489372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>
  <p:cSld name="Section Header 10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113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4000"/>
              <a:buFont typeface="Arial"/>
              <a:buNone/>
              <a:defRPr b="1" sz="4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13" name="Google Shape;413;p113"/>
          <p:cNvSpPr txBox="1"/>
          <p:nvPr>
            <p:ph idx="1" type="body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14" name="Google Shape;414;p113"/>
          <p:cNvSpPr txBox="1"/>
          <p:nvPr>
            <p:ph idx="12" type="sldNum"/>
          </p:nvPr>
        </p:nvSpPr>
        <p:spPr>
          <a:xfrm>
            <a:off x="8772564" y="6489372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showMasterSp="0">
  <p:cSld name="Two Content 10"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114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17" name="Google Shape;417;p114"/>
          <p:cNvSpPr txBox="1"/>
          <p:nvPr>
            <p:ph idx="1" type="body"/>
          </p:nvPr>
        </p:nvSpPr>
        <p:spPr>
          <a:xfrm>
            <a:off x="457200" y="164623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5306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Font typeface="Times New Roman"/>
              <a:buChar char="⦿"/>
              <a:defRPr sz="2800"/>
            </a:lvl1pPr>
            <a:lvl2pPr indent="-38861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20"/>
              <a:buFont typeface="Times New Roman"/>
              <a:buChar char="•"/>
              <a:defRPr sz="2800"/>
            </a:lvl2pPr>
            <a:lvl3pPr indent="-4064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3pPr>
            <a:lvl4pPr indent="-4064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4pPr>
            <a:lvl5pPr indent="-4064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18" name="Google Shape;418;p114"/>
          <p:cNvSpPr txBox="1"/>
          <p:nvPr>
            <p:ph idx="12" type="sldNum"/>
          </p:nvPr>
        </p:nvSpPr>
        <p:spPr>
          <a:xfrm>
            <a:off x="8772564" y="6489372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>
  <p:cSld name="Comparison 10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115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21" name="Google Shape;421;p115"/>
          <p:cNvSpPr txBox="1"/>
          <p:nvPr>
            <p:ph idx="1" type="body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22" name="Google Shape;422;p115"/>
          <p:cNvSpPr txBox="1"/>
          <p:nvPr>
            <p:ph idx="2" type="body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23" name="Google Shape;423;p115"/>
          <p:cNvSpPr txBox="1"/>
          <p:nvPr>
            <p:ph idx="12" type="sldNum"/>
          </p:nvPr>
        </p:nvSpPr>
        <p:spPr>
          <a:xfrm>
            <a:off x="8772564" y="6489372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>
  <p:cSld name="Title Only 10"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116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26" name="Google Shape;426;p116"/>
          <p:cNvSpPr txBox="1"/>
          <p:nvPr>
            <p:ph idx="12" type="sldNum"/>
          </p:nvPr>
        </p:nvSpPr>
        <p:spPr>
          <a:xfrm>
            <a:off x="8772564" y="6489372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 9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117"/>
          <p:cNvSpPr txBox="1"/>
          <p:nvPr>
            <p:ph idx="12" type="sldNum"/>
          </p:nvPr>
        </p:nvSpPr>
        <p:spPr>
          <a:xfrm>
            <a:off x="8772564" y="6489372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>
  <p:cSld name="Content with Caption 10"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118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2000"/>
              <a:buFont typeface="Arial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31" name="Google Shape;431;p1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32" name="Google Shape;432;p118"/>
          <p:cNvSpPr txBox="1"/>
          <p:nvPr>
            <p:ph idx="2" type="body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33" name="Google Shape;433;p118"/>
          <p:cNvSpPr txBox="1"/>
          <p:nvPr>
            <p:ph idx="12" type="sldNum"/>
          </p:nvPr>
        </p:nvSpPr>
        <p:spPr>
          <a:xfrm>
            <a:off x="8772564" y="6489372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 2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8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>
  <p:cSld name="Picture with Caption 10"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119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2000"/>
              <a:buFont typeface="Arial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36" name="Google Shape;436;p119"/>
          <p:cNvSpPr/>
          <p:nvPr>
            <p:ph idx="2" type="pic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Times New Roman"/>
              <a:buChar char="⦿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Times New Roman"/>
              <a:buChar char="•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37" name="Google Shape;437;p119"/>
          <p:cNvSpPr txBox="1"/>
          <p:nvPr>
            <p:ph idx="1" type="body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38" name="Google Shape;438;p119"/>
          <p:cNvSpPr txBox="1"/>
          <p:nvPr>
            <p:ph idx="12" type="sldNum"/>
          </p:nvPr>
        </p:nvSpPr>
        <p:spPr>
          <a:xfrm>
            <a:off x="8772564" y="6489372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 10"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120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41" name="Google Shape;441;p120"/>
          <p:cNvSpPr txBox="1"/>
          <p:nvPr>
            <p:ph idx="1" type="body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42" name="Google Shape;442;p120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 1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21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45" name="Google Shape;445;p121"/>
          <p:cNvSpPr txBox="1"/>
          <p:nvPr>
            <p:ph idx="1" type="body"/>
          </p:nvPr>
        </p:nvSpPr>
        <p:spPr>
          <a:xfrm>
            <a:off x="457200" y="164623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46" name="Google Shape;446;p121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 11"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122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4000"/>
              <a:buFont typeface="Arial"/>
              <a:buNone/>
              <a:defRPr b="1" sz="4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49" name="Google Shape;449;p122"/>
          <p:cNvSpPr txBox="1"/>
          <p:nvPr>
            <p:ph idx="1" type="body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imes New Roman"/>
              <a:buNone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50" name="Google Shape;450;p122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 11"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123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53" name="Google Shape;453;p123"/>
          <p:cNvSpPr txBox="1"/>
          <p:nvPr>
            <p:ph idx="1" type="body"/>
          </p:nvPr>
        </p:nvSpPr>
        <p:spPr>
          <a:xfrm>
            <a:off x="457200" y="164623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5306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Font typeface="Times New Roman"/>
              <a:buChar char="⦿"/>
              <a:defRPr sz="2800"/>
            </a:lvl1pPr>
            <a:lvl2pPr indent="-38861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20"/>
              <a:buFont typeface="Times New Roman"/>
              <a:buChar char="•"/>
              <a:defRPr sz="2800"/>
            </a:lvl2pPr>
            <a:lvl3pPr indent="-4064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3pPr>
            <a:lvl4pPr indent="-4064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4pPr>
            <a:lvl5pPr indent="-4064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  <a:defRPr sz="28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54" name="Google Shape;454;p123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 1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24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57" name="Google Shape;457;p124"/>
          <p:cNvSpPr txBox="1"/>
          <p:nvPr>
            <p:ph idx="1" type="body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b="1" sz="24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58" name="Google Shape;458;p124"/>
          <p:cNvSpPr txBox="1"/>
          <p:nvPr>
            <p:ph idx="2" type="body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59" name="Google Shape;459;p124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 11"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125"/>
          <p:cNvSpPr txBox="1"/>
          <p:nvPr>
            <p:ph type="title"/>
          </p:nvPr>
        </p:nvSpPr>
        <p:spPr>
          <a:xfrm>
            <a:off x="166687" y="254000"/>
            <a:ext cx="8799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62" name="Google Shape;462;p125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 10"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126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 11"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127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2000"/>
              <a:buFont typeface="Arial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67" name="Google Shape;467;p12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68" name="Google Shape;468;p127"/>
          <p:cNvSpPr txBox="1"/>
          <p:nvPr>
            <p:ph idx="2" type="body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69" name="Google Shape;469;p127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 11"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128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2000"/>
              <a:buFont typeface="Arial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1800"/>
              <a:buNone/>
              <a:defRPr/>
            </a:lvl9pPr>
          </a:lstStyle>
          <a:p/>
        </p:txBody>
      </p:sp>
      <p:sp>
        <p:nvSpPr>
          <p:cNvPr id="472" name="Google Shape;472;p128"/>
          <p:cNvSpPr/>
          <p:nvPr>
            <p:ph idx="2" type="pic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Times New Roman"/>
              <a:buChar char="⦿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Times New Roman"/>
              <a:buChar char="•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73" name="Google Shape;473;p128"/>
          <p:cNvSpPr txBox="1"/>
          <p:nvPr>
            <p:ph idx="1" type="body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74" name="Google Shape;474;p128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sz="1600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39.xml"/><Relationship Id="rId42" Type="http://schemas.openxmlformats.org/officeDocument/2006/relationships/slideLayout" Target="../slideLayouts/slideLayout41.xml"/><Relationship Id="rId41" Type="http://schemas.openxmlformats.org/officeDocument/2006/relationships/slideLayout" Target="../slideLayouts/slideLayout40.xml"/><Relationship Id="rId44" Type="http://schemas.openxmlformats.org/officeDocument/2006/relationships/slideLayout" Target="../slideLayouts/slideLayout43.xml"/><Relationship Id="rId43" Type="http://schemas.openxmlformats.org/officeDocument/2006/relationships/slideLayout" Target="../slideLayouts/slideLayout42.xml"/><Relationship Id="rId46" Type="http://schemas.openxmlformats.org/officeDocument/2006/relationships/slideLayout" Target="../slideLayouts/slideLayout45.xml"/><Relationship Id="rId45" Type="http://schemas.openxmlformats.org/officeDocument/2006/relationships/slideLayout" Target="../slideLayouts/slideLayout44.xml"/><Relationship Id="rId107" Type="http://schemas.openxmlformats.org/officeDocument/2006/relationships/slideLayout" Target="../slideLayouts/slideLayout106.xml"/><Relationship Id="rId106" Type="http://schemas.openxmlformats.org/officeDocument/2006/relationships/slideLayout" Target="../slideLayouts/slideLayout105.xml"/><Relationship Id="rId105" Type="http://schemas.openxmlformats.org/officeDocument/2006/relationships/slideLayout" Target="../slideLayouts/slideLayout104.xml"/><Relationship Id="rId104" Type="http://schemas.openxmlformats.org/officeDocument/2006/relationships/slideLayout" Target="../slideLayouts/slideLayout103.xml"/><Relationship Id="rId109" Type="http://schemas.openxmlformats.org/officeDocument/2006/relationships/slideLayout" Target="../slideLayouts/slideLayout108.xml"/><Relationship Id="rId108" Type="http://schemas.openxmlformats.org/officeDocument/2006/relationships/slideLayout" Target="../slideLayouts/slideLayout107.xml"/><Relationship Id="rId48" Type="http://schemas.openxmlformats.org/officeDocument/2006/relationships/slideLayout" Target="../slideLayouts/slideLayout47.xml"/><Relationship Id="rId47" Type="http://schemas.openxmlformats.org/officeDocument/2006/relationships/slideLayout" Target="../slideLayouts/slideLayout46.xml"/><Relationship Id="rId49" Type="http://schemas.openxmlformats.org/officeDocument/2006/relationships/slideLayout" Target="../slideLayouts/slideLayout48.xml"/><Relationship Id="rId103" Type="http://schemas.openxmlformats.org/officeDocument/2006/relationships/slideLayout" Target="../slideLayouts/slideLayout102.xml"/><Relationship Id="rId102" Type="http://schemas.openxmlformats.org/officeDocument/2006/relationships/slideLayout" Target="../slideLayouts/slideLayout101.xml"/><Relationship Id="rId101" Type="http://schemas.openxmlformats.org/officeDocument/2006/relationships/slideLayout" Target="../slideLayouts/slideLayout100.xml"/><Relationship Id="rId100" Type="http://schemas.openxmlformats.org/officeDocument/2006/relationships/slideLayout" Target="../slideLayouts/slideLayout99.xml"/><Relationship Id="rId31" Type="http://schemas.openxmlformats.org/officeDocument/2006/relationships/slideLayout" Target="../slideLayouts/slideLayout30.xml"/><Relationship Id="rId30" Type="http://schemas.openxmlformats.org/officeDocument/2006/relationships/slideLayout" Target="../slideLayouts/slideLayout29.xml"/><Relationship Id="rId33" Type="http://schemas.openxmlformats.org/officeDocument/2006/relationships/slideLayout" Target="../slideLayouts/slideLayout32.xml"/><Relationship Id="rId32" Type="http://schemas.openxmlformats.org/officeDocument/2006/relationships/slideLayout" Target="../slideLayouts/slideLayout31.xml"/><Relationship Id="rId35" Type="http://schemas.openxmlformats.org/officeDocument/2006/relationships/slideLayout" Target="../slideLayouts/slideLayout34.xml"/><Relationship Id="rId34" Type="http://schemas.openxmlformats.org/officeDocument/2006/relationships/slideLayout" Target="../slideLayouts/slideLayout33.xml"/><Relationship Id="rId37" Type="http://schemas.openxmlformats.org/officeDocument/2006/relationships/slideLayout" Target="../slideLayouts/slideLayout36.xml"/><Relationship Id="rId36" Type="http://schemas.openxmlformats.org/officeDocument/2006/relationships/slideLayout" Target="../slideLayouts/slideLayout35.xml"/><Relationship Id="rId39" Type="http://schemas.openxmlformats.org/officeDocument/2006/relationships/slideLayout" Target="../slideLayouts/slideLayout38.xml"/><Relationship Id="rId38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26.xml"/><Relationship Id="rId29" Type="http://schemas.openxmlformats.org/officeDocument/2006/relationships/slideLayout" Target="../slideLayouts/slideLayout28.xml"/><Relationship Id="rId95" Type="http://schemas.openxmlformats.org/officeDocument/2006/relationships/slideLayout" Target="../slideLayouts/slideLayout94.xml"/><Relationship Id="rId94" Type="http://schemas.openxmlformats.org/officeDocument/2006/relationships/slideLayout" Target="../slideLayouts/slideLayout93.xml"/><Relationship Id="rId97" Type="http://schemas.openxmlformats.org/officeDocument/2006/relationships/slideLayout" Target="../slideLayouts/slideLayout96.xml"/><Relationship Id="rId9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.xml"/><Relationship Id="rId99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9.xml"/><Relationship Id="rId98" Type="http://schemas.openxmlformats.org/officeDocument/2006/relationships/slideLayout" Target="../slideLayouts/slideLayout97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91" Type="http://schemas.openxmlformats.org/officeDocument/2006/relationships/slideLayout" Target="../slideLayouts/slideLayout90.xml"/><Relationship Id="rId90" Type="http://schemas.openxmlformats.org/officeDocument/2006/relationships/slideLayout" Target="../slideLayouts/slideLayout89.xml"/><Relationship Id="rId93" Type="http://schemas.openxmlformats.org/officeDocument/2006/relationships/slideLayout" Target="../slideLayouts/slideLayout92.xml"/><Relationship Id="rId92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4.xml"/><Relationship Id="rId110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Relationship Id="rId84" Type="http://schemas.openxmlformats.org/officeDocument/2006/relationships/slideLayout" Target="../slideLayouts/slideLayout83.xml"/><Relationship Id="rId83" Type="http://schemas.openxmlformats.org/officeDocument/2006/relationships/slideLayout" Target="../slideLayouts/slideLayout82.xml"/><Relationship Id="rId86" Type="http://schemas.openxmlformats.org/officeDocument/2006/relationships/slideLayout" Target="../slideLayouts/slideLayout85.xml"/><Relationship Id="rId85" Type="http://schemas.openxmlformats.org/officeDocument/2006/relationships/slideLayout" Target="../slideLayouts/slideLayout84.xml"/><Relationship Id="rId88" Type="http://schemas.openxmlformats.org/officeDocument/2006/relationships/slideLayout" Target="../slideLayouts/slideLayout87.xml"/><Relationship Id="rId87" Type="http://schemas.openxmlformats.org/officeDocument/2006/relationships/slideLayout" Target="../slideLayouts/slideLayout86.xml"/><Relationship Id="rId89" Type="http://schemas.openxmlformats.org/officeDocument/2006/relationships/slideLayout" Target="../slideLayouts/slideLayout88.xml"/><Relationship Id="rId80" Type="http://schemas.openxmlformats.org/officeDocument/2006/relationships/slideLayout" Target="../slideLayouts/slideLayout79.xml"/><Relationship Id="rId82" Type="http://schemas.openxmlformats.org/officeDocument/2006/relationships/slideLayout" Target="../slideLayouts/slideLayout81.xml"/><Relationship Id="rId81" Type="http://schemas.openxmlformats.org/officeDocument/2006/relationships/slideLayout" Target="../slideLayouts/slideLayout80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73" Type="http://schemas.openxmlformats.org/officeDocument/2006/relationships/slideLayout" Target="../slideLayouts/slideLayout72.xml"/><Relationship Id="rId72" Type="http://schemas.openxmlformats.org/officeDocument/2006/relationships/slideLayout" Target="../slideLayouts/slideLayout71.xml"/><Relationship Id="rId75" Type="http://schemas.openxmlformats.org/officeDocument/2006/relationships/slideLayout" Target="../slideLayouts/slideLayout74.xml"/><Relationship Id="rId74" Type="http://schemas.openxmlformats.org/officeDocument/2006/relationships/slideLayout" Target="../slideLayouts/slideLayout73.xml"/><Relationship Id="rId77" Type="http://schemas.openxmlformats.org/officeDocument/2006/relationships/slideLayout" Target="../slideLayouts/slideLayout76.xml"/><Relationship Id="rId76" Type="http://schemas.openxmlformats.org/officeDocument/2006/relationships/slideLayout" Target="../slideLayouts/slideLayout75.xml"/><Relationship Id="rId79" Type="http://schemas.openxmlformats.org/officeDocument/2006/relationships/slideLayout" Target="../slideLayouts/slideLayout78.xml"/><Relationship Id="rId78" Type="http://schemas.openxmlformats.org/officeDocument/2006/relationships/slideLayout" Target="../slideLayouts/slideLayout77.xml"/><Relationship Id="rId71" Type="http://schemas.openxmlformats.org/officeDocument/2006/relationships/slideLayout" Target="../slideLayouts/slideLayout70.xml"/><Relationship Id="rId70" Type="http://schemas.openxmlformats.org/officeDocument/2006/relationships/slideLayout" Target="../slideLayouts/slideLayout69.xml"/><Relationship Id="rId62" Type="http://schemas.openxmlformats.org/officeDocument/2006/relationships/slideLayout" Target="../slideLayouts/slideLayout61.xml"/><Relationship Id="rId61" Type="http://schemas.openxmlformats.org/officeDocument/2006/relationships/slideLayout" Target="../slideLayouts/slideLayout60.xml"/><Relationship Id="rId64" Type="http://schemas.openxmlformats.org/officeDocument/2006/relationships/slideLayout" Target="../slideLayouts/slideLayout63.xml"/><Relationship Id="rId63" Type="http://schemas.openxmlformats.org/officeDocument/2006/relationships/slideLayout" Target="../slideLayouts/slideLayout62.xml"/><Relationship Id="rId66" Type="http://schemas.openxmlformats.org/officeDocument/2006/relationships/slideLayout" Target="../slideLayouts/slideLayout65.xml"/><Relationship Id="rId65" Type="http://schemas.openxmlformats.org/officeDocument/2006/relationships/slideLayout" Target="../slideLayouts/slideLayout64.xml"/><Relationship Id="rId68" Type="http://schemas.openxmlformats.org/officeDocument/2006/relationships/slideLayout" Target="../slideLayouts/slideLayout67.xml"/><Relationship Id="rId67" Type="http://schemas.openxmlformats.org/officeDocument/2006/relationships/slideLayout" Target="../slideLayouts/slideLayout66.xml"/><Relationship Id="rId60" Type="http://schemas.openxmlformats.org/officeDocument/2006/relationships/slideLayout" Target="../slideLayouts/slideLayout59.xml"/><Relationship Id="rId69" Type="http://schemas.openxmlformats.org/officeDocument/2006/relationships/slideLayout" Target="../slideLayouts/slideLayout68.xml"/><Relationship Id="rId51" Type="http://schemas.openxmlformats.org/officeDocument/2006/relationships/slideLayout" Target="../slideLayouts/slideLayout50.xml"/><Relationship Id="rId50" Type="http://schemas.openxmlformats.org/officeDocument/2006/relationships/slideLayout" Target="../slideLayouts/slideLayout49.xml"/><Relationship Id="rId53" Type="http://schemas.openxmlformats.org/officeDocument/2006/relationships/slideLayout" Target="../slideLayouts/slideLayout52.xml"/><Relationship Id="rId52" Type="http://schemas.openxmlformats.org/officeDocument/2006/relationships/slideLayout" Target="../slideLayouts/slideLayout51.xml"/><Relationship Id="rId55" Type="http://schemas.openxmlformats.org/officeDocument/2006/relationships/slideLayout" Target="../slideLayouts/slideLayout54.xml"/><Relationship Id="rId54" Type="http://schemas.openxmlformats.org/officeDocument/2006/relationships/slideLayout" Target="../slideLayouts/slideLayout53.xml"/><Relationship Id="rId57" Type="http://schemas.openxmlformats.org/officeDocument/2006/relationships/slideLayout" Target="../slideLayouts/slideLayout56.xml"/><Relationship Id="rId56" Type="http://schemas.openxmlformats.org/officeDocument/2006/relationships/slideLayout" Target="../slideLayouts/slideLayout55.xml"/><Relationship Id="rId59" Type="http://schemas.openxmlformats.org/officeDocument/2006/relationships/slideLayout" Target="../slideLayouts/slideLayout58.xml"/><Relationship Id="rId58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55555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ound Diagonal Corner Rectangle 6" id="6" name="Google Shape;6;p2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52400" y="133350"/>
            <a:ext cx="8832850" cy="65913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29"/>
          <p:cNvSpPr/>
          <p:nvPr/>
        </p:nvSpPr>
        <p:spPr>
          <a:xfrm>
            <a:off x="0" y="0"/>
            <a:ext cx="9144000" cy="9398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29"/>
          <p:cNvSpPr/>
          <p:nvPr/>
        </p:nvSpPr>
        <p:spPr>
          <a:xfrm>
            <a:off x="0" y="939800"/>
            <a:ext cx="2508250" cy="79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29"/>
          <p:cNvSpPr/>
          <p:nvPr/>
        </p:nvSpPr>
        <p:spPr>
          <a:xfrm>
            <a:off x="2476500" y="939800"/>
            <a:ext cx="6667500" cy="79375"/>
          </a:xfrm>
          <a:prstGeom prst="rect">
            <a:avLst/>
          </a:prstGeom>
          <a:solidFill>
            <a:srgbClr val="FF8119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29"/>
          <p:cNvSpPr/>
          <p:nvPr/>
        </p:nvSpPr>
        <p:spPr>
          <a:xfrm>
            <a:off x="0" y="6661149"/>
            <a:ext cx="9144000" cy="201615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9"/>
          <p:cNvSpPr/>
          <p:nvPr/>
        </p:nvSpPr>
        <p:spPr>
          <a:xfrm>
            <a:off x="0" y="6578600"/>
            <a:ext cx="2508250" cy="79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9"/>
          <p:cNvSpPr/>
          <p:nvPr/>
        </p:nvSpPr>
        <p:spPr>
          <a:xfrm>
            <a:off x="2476500" y="6578600"/>
            <a:ext cx="6667500" cy="79375"/>
          </a:xfrm>
          <a:prstGeom prst="rect">
            <a:avLst/>
          </a:prstGeom>
          <a:solidFill>
            <a:srgbClr val="FF8119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29"/>
          <p:cNvSpPr txBox="1"/>
          <p:nvPr>
            <p:ph type="title"/>
          </p:nvPr>
        </p:nvSpPr>
        <p:spPr>
          <a:xfrm>
            <a:off x="457200" y="0"/>
            <a:ext cx="8229600" cy="14176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4600"/>
              <a:buFont typeface="Arial"/>
              <a:buNone/>
              <a:defRPr b="0" i="0" sz="4600" u="none" cap="none" strike="noStrike">
                <a:solidFill>
                  <a:srgbClr val="C0F7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4600"/>
              <a:buFont typeface="Arial"/>
              <a:buNone/>
              <a:defRPr b="0" i="0" sz="4600" u="none" cap="none" strike="noStrike">
                <a:solidFill>
                  <a:srgbClr val="C0F7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4600"/>
              <a:buFont typeface="Arial"/>
              <a:buNone/>
              <a:defRPr b="0" i="0" sz="4600" u="none" cap="none" strike="noStrike">
                <a:solidFill>
                  <a:srgbClr val="C0F7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4600"/>
              <a:buFont typeface="Arial"/>
              <a:buNone/>
              <a:defRPr b="0" i="0" sz="4600" u="none" cap="none" strike="noStrike">
                <a:solidFill>
                  <a:srgbClr val="C0F7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4600"/>
              <a:buFont typeface="Arial"/>
              <a:buNone/>
              <a:defRPr b="0" i="0" sz="4600" u="none" cap="none" strike="noStrike">
                <a:solidFill>
                  <a:srgbClr val="C0F7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4600"/>
              <a:buFont typeface="Arial"/>
              <a:buNone/>
              <a:defRPr b="0" i="0" sz="4600" u="none" cap="none" strike="noStrike">
                <a:solidFill>
                  <a:srgbClr val="C0F7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4600"/>
              <a:buFont typeface="Arial"/>
              <a:buNone/>
              <a:defRPr b="0" i="0" sz="4600" u="none" cap="none" strike="noStrike">
                <a:solidFill>
                  <a:srgbClr val="C0F7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4600"/>
              <a:buFont typeface="Arial"/>
              <a:buNone/>
              <a:defRPr b="0" i="0" sz="4600" u="none" cap="none" strike="noStrike">
                <a:solidFill>
                  <a:srgbClr val="C0F7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7FF"/>
              </a:buClr>
              <a:buSzPts val="4600"/>
              <a:buFont typeface="Arial"/>
              <a:buNone/>
              <a:defRPr b="0" i="0" sz="4600" u="none" cap="none" strike="noStrike">
                <a:solidFill>
                  <a:srgbClr val="C0F7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9"/>
          <p:cNvSpPr txBox="1"/>
          <p:nvPr>
            <p:ph idx="1" type="body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37084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Times New Roman"/>
              <a:buChar char="⦿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1148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Times New Roman"/>
              <a:buChar char="•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Char char="●"/>
              <a:defRPr b="0" i="0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29"/>
          <p:cNvSpPr txBox="1"/>
          <p:nvPr>
            <p:ph idx="12" type="sldNum"/>
          </p:nvPr>
        </p:nvSpPr>
        <p:spPr>
          <a:xfrm>
            <a:off x="8772564" y="6494928"/>
            <a:ext cx="330161" cy="313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AEF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4EAE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  <p:sldLayoutId id="2147483698" r:id="rId51"/>
    <p:sldLayoutId id="2147483699" r:id="rId52"/>
    <p:sldLayoutId id="2147483700" r:id="rId53"/>
    <p:sldLayoutId id="2147483701" r:id="rId54"/>
    <p:sldLayoutId id="2147483702" r:id="rId55"/>
    <p:sldLayoutId id="2147483703" r:id="rId56"/>
    <p:sldLayoutId id="2147483704" r:id="rId57"/>
    <p:sldLayoutId id="2147483705" r:id="rId58"/>
    <p:sldLayoutId id="2147483706" r:id="rId59"/>
    <p:sldLayoutId id="2147483707" r:id="rId60"/>
    <p:sldLayoutId id="2147483708" r:id="rId61"/>
    <p:sldLayoutId id="2147483709" r:id="rId62"/>
    <p:sldLayoutId id="2147483710" r:id="rId63"/>
    <p:sldLayoutId id="2147483711" r:id="rId64"/>
    <p:sldLayoutId id="2147483712" r:id="rId65"/>
    <p:sldLayoutId id="2147483713" r:id="rId66"/>
    <p:sldLayoutId id="2147483714" r:id="rId67"/>
    <p:sldLayoutId id="2147483715" r:id="rId68"/>
    <p:sldLayoutId id="2147483716" r:id="rId69"/>
    <p:sldLayoutId id="2147483717" r:id="rId70"/>
    <p:sldLayoutId id="2147483718" r:id="rId71"/>
    <p:sldLayoutId id="2147483719" r:id="rId72"/>
    <p:sldLayoutId id="2147483720" r:id="rId73"/>
    <p:sldLayoutId id="2147483721" r:id="rId74"/>
    <p:sldLayoutId id="2147483722" r:id="rId75"/>
    <p:sldLayoutId id="2147483723" r:id="rId76"/>
    <p:sldLayoutId id="2147483724" r:id="rId77"/>
    <p:sldLayoutId id="2147483725" r:id="rId78"/>
    <p:sldLayoutId id="2147483726" r:id="rId79"/>
    <p:sldLayoutId id="2147483727" r:id="rId80"/>
    <p:sldLayoutId id="2147483728" r:id="rId81"/>
    <p:sldLayoutId id="2147483729" r:id="rId82"/>
    <p:sldLayoutId id="2147483730" r:id="rId83"/>
    <p:sldLayoutId id="2147483731" r:id="rId84"/>
    <p:sldLayoutId id="2147483732" r:id="rId85"/>
    <p:sldLayoutId id="2147483733" r:id="rId86"/>
    <p:sldLayoutId id="2147483734" r:id="rId87"/>
    <p:sldLayoutId id="2147483735" r:id="rId88"/>
    <p:sldLayoutId id="2147483736" r:id="rId89"/>
    <p:sldLayoutId id="2147483737" r:id="rId90"/>
    <p:sldLayoutId id="2147483738" r:id="rId91"/>
    <p:sldLayoutId id="2147483739" r:id="rId92"/>
    <p:sldLayoutId id="2147483740" r:id="rId93"/>
    <p:sldLayoutId id="2147483741" r:id="rId94"/>
    <p:sldLayoutId id="2147483742" r:id="rId95"/>
    <p:sldLayoutId id="2147483743" r:id="rId96"/>
    <p:sldLayoutId id="2147483744" r:id="rId97"/>
    <p:sldLayoutId id="2147483745" r:id="rId98"/>
    <p:sldLayoutId id="2147483746" r:id="rId99"/>
    <p:sldLayoutId id="2147483747" r:id="rId100"/>
    <p:sldLayoutId id="2147483748" r:id="rId101"/>
    <p:sldLayoutId id="2147483749" r:id="rId102"/>
    <p:sldLayoutId id="2147483750" r:id="rId103"/>
    <p:sldLayoutId id="2147483751" r:id="rId104"/>
    <p:sldLayoutId id="2147483752" r:id="rId105"/>
    <p:sldLayoutId id="2147483753" r:id="rId106"/>
    <p:sldLayoutId id="2147483754" r:id="rId107"/>
    <p:sldLayoutId id="2147483755" r:id="rId108"/>
    <p:sldLayoutId id="2147483756" r:id="rId10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7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9.jpg"/><Relationship Id="rId4" Type="http://schemas.openxmlformats.org/officeDocument/2006/relationships/image" Target="../media/image6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hyperlink" Target="mailto:jasonrigby@libertyins.com" TargetMode="External"/><Relationship Id="rId4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1"/>
          <p:cNvSpPr txBox="1"/>
          <p:nvPr/>
        </p:nvSpPr>
        <p:spPr>
          <a:xfrm>
            <a:off x="1578162" y="6380162"/>
            <a:ext cx="7348668" cy="3073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erdana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Presented by: Liberty Insurance Agency</a:t>
            </a:r>
            <a:endParaRPr/>
          </a:p>
        </p:txBody>
      </p:sp>
      <p:sp>
        <p:nvSpPr>
          <p:cNvPr id="516" name="Google Shape;516;p1"/>
          <p:cNvSpPr txBox="1"/>
          <p:nvPr/>
        </p:nvSpPr>
        <p:spPr>
          <a:xfrm>
            <a:off x="1969769" y="4332287"/>
            <a:ext cx="6957062" cy="1629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Managing Employment Practices Liability:</a:t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Strategies to Reduce Your Risk</a:t>
            </a:r>
            <a:endParaRPr/>
          </a:p>
        </p:txBody>
      </p:sp>
      <p:pic>
        <p:nvPicPr>
          <p:cNvPr descr="Picture 3" id="517" name="Google Shape;51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0562" y="4238625"/>
            <a:ext cx="2466976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9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10"/>
          <p:cNvSpPr txBox="1"/>
          <p:nvPr>
            <p:ph idx="4294967295" type="body"/>
          </p:nvPr>
        </p:nvSpPr>
        <p:spPr>
          <a:xfrm>
            <a:off x="457200" y="1473200"/>
            <a:ext cx="8229600" cy="46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20676" lvl="0" marL="37941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Noto Sans Symbols"/>
              <a:buNone/>
            </a:pPr>
            <a:r>
              <a:rPr lang="en-US" sz="2700">
                <a:solidFill>
                  <a:srgbClr val="FF8119"/>
                </a:solidFill>
                <a:latin typeface="Arial"/>
                <a:ea typeface="Arial"/>
                <a:cs typeface="Arial"/>
                <a:sym typeface="Arial"/>
              </a:rPr>
              <a:t>At-Will Employment:</a:t>
            </a:r>
            <a:endParaRPr/>
          </a:p>
          <a:p>
            <a:pPr indent="-320676" lvl="0" marL="37941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Noto Sans Symbols"/>
              <a:buNone/>
            </a:pPr>
            <a:r>
              <a:rPr lang="en-US" sz="2700">
                <a:latin typeface="Arial"/>
                <a:ea typeface="Arial"/>
                <a:cs typeface="Arial"/>
                <a:sym typeface="Arial"/>
              </a:rPr>
              <a:t>Make a job offer in writing – specify position, duties, salary, vacation accrual and stipulations of any bonus or incentive pay.</a:t>
            </a:r>
            <a:endParaRPr/>
          </a:p>
          <a:p>
            <a:pPr indent="-320676" lvl="0" marL="37941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Noto Sans Symbols"/>
              <a:buNone/>
            </a:pPr>
            <a:r>
              <a:t/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indent="-320676" lvl="0" marL="37941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Noto Sans Symbols"/>
              <a:buNone/>
            </a:pPr>
            <a:r>
              <a:rPr lang="en-US" sz="2700">
                <a:solidFill>
                  <a:srgbClr val="FF8119"/>
                </a:solidFill>
                <a:latin typeface="Arial"/>
                <a:ea typeface="Arial"/>
                <a:cs typeface="Arial"/>
                <a:sym typeface="Arial"/>
              </a:rPr>
              <a:t>Contract employees:</a:t>
            </a:r>
            <a:endParaRPr/>
          </a:p>
          <a:p>
            <a:pPr indent="-379413" lvl="0" marL="4381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"/>
              <a:buFont typeface="Arial"/>
              <a:buChar char="▪"/>
            </a:pPr>
            <a:r>
              <a:rPr lang="en-US" sz="2700">
                <a:latin typeface="Arial"/>
                <a:ea typeface="Arial"/>
                <a:cs typeface="Arial"/>
                <a:sym typeface="Arial"/>
              </a:rPr>
              <a:t>Be aware of contract breaches</a:t>
            </a:r>
            <a:endParaRPr/>
          </a:p>
          <a:p>
            <a:pPr indent="-379413" lvl="0" marL="4381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"/>
              <a:buFont typeface="Arial"/>
              <a:buChar char="▪"/>
            </a:pPr>
            <a:r>
              <a:rPr lang="en-US" sz="2700">
                <a:latin typeface="Arial"/>
                <a:ea typeface="Arial"/>
                <a:cs typeface="Arial"/>
                <a:sym typeface="Arial"/>
              </a:rPr>
              <a:t>Outline salary in bi-weekly or monthly increments</a:t>
            </a:r>
            <a:endParaRPr/>
          </a:p>
          <a:p>
            <a:pPr indent="-379413" lvl="0" marL="4381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"/>
              <a:buFont typeface="Arial"/>
              <a:buChar char="▪"/>
            </a:pPr>
            <a:r>
              <a:rPr lang="en-US" sz="2700">
                <a:latin typeface="Arial"/>
                <a:ea typeface="Arial"/>
                <a:cs typeface="Arial"/>
                <a:sym typeface="Arial"/>
              </a:rPr>
              <a:t>If stated as annual, may be misconstrued as contract for a year</a:t>
            </a:r>
            <a:endParaRPr/>
          </a:p>
        </p:txBody>
      </p:sp>
      <p:sp>
        <p:nvSpPr>
          <p:cNvPr id="571" name="Google Shape;571;p10"/>
          <p:cNvSpPr txBox="1"/>
          <p:nvPr/>
        </p:nvSpPr>
        <p:spPr>
          <a:xfrm>
            <a:off x="1023619" y="452437"/>
            <a:ext cx="7376162" cy="646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Employment Offers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5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11"/>
          <p:cNvSpPr txBox="1"/>
          <p:nvPr>
            <p:ph idx="4294967295" type="body"/>
          </p:nvPr>
        </p:nvSpPr>
        <p:spPr>
          <a:xfrm>
            <a:off x="350838" y="1322387"/>
            <a:ext cx="5159376" cy="50593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58738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Noto Sans Symbols"/>
              <a:buNone/>
            </a:pPr>
            <a:r>
              <a:rPr lang="en-US" sz="3000">
                <a:solidFill>
                  <a:srgbClr val="FF8119"/>
                </a:solidFill>
                <a:latin typeface="Arial"/>
                <a:ea typeface="Arial"/>
                <a:cs typeface="Arial"/>
                <a:sym typeface="Arial"/>
              </a:rPr>
              <a:t>Orient all new hires on the following:</a:t>
            </a:r>
            <a:endParaRPr/>
          </a:p>
          <a:p>
            <a:pPr indent="-124460" lvl="0" marL="58738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96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Review employee handbook </a:t>
            </a:r>
            <a:endParaRPr/>
          </a:p>
          <a:p>
            <a:pPr indent="-124460" lvl="0" marL="58738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96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Explain all workplace policies and rules</a:t>
            </a:r>
            <a:endParaRPr/>
          </a:p>
          <a:p>
            <a:pPr indent="-124460" lvl="0" marL="58738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96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Explain grievance procedure</a:t>
            </a:r>
            <a:endParaRPr/>
          </a:p>
          <a:p>
            <a:pPr indent="-124460" lvl="0" marL="58738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96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Require employee to sign and acknowledge information was reviewed and understood</a:t>
            </a:r>
            <a:endParaRPr/>
          </a:p>
        </p:txBody>
      </p:sp>
      <p:sp>
        <p:nvSpPr>
          <p:cNvPr id="577" name="Google Shape;577;p11"/>
          <p:cNvSpPr txBox="1"/>
          <p:nvPr/>
        </p:nvSpPr>
        <p:spPr>
          <a:xfrm>
            <a:off x="1023619" y="444500"/>
            <a:ext cx="7376162" cy="646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Employee Orientation</a:t>
            </a:r>
            <a:endParaRPr/>
          </a:p>
        </p:txBody>
      </p:sp>
      <p:pic>
        <p:nvPicPr>
          <p:cNvPr descr="Picture 2" id="578" name="Google Shape;578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99761" y="2346960"/>
            <a:ext cx="2880361" cy="2514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2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12"/>
          <p:cNvSpPr txBox="1"/>
          <p:nvPr>
            <p:ph idx="4294967295" type="body"/>
          </p:nvPr>
        </p:nvSpPr>
        <p:spPr>
          <a:xfrm>
            <a:off x="457200" y="1222375"/>
            <a:ext cx="8229600" cy="4806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96025" lvl="0" marL="31270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44"/>
              <a:buFont typeface="Noto Sans Symbols"/>
              <a:buNone/>
            </a:pPr>
            <a:r>
              <a:rPr lang="en-US" sz="2744">
                <a:solidFill>
                  <a:srgbClr val="FF8119"/>
                </a:solidFill>
                <a:latin typeface="Arial"/>
                <a:ea typeface="Arial"/>
                <a:cs typeface="Arial"/>
                <a:sym typeface="Arial"/>
              </a:rPr>
              <a:t>When conducting annual reviews:</a:t>
            </a:r>
            <a:endParaRPr/>
          </a:p>
          <a:p>
            <a:pPr indent="-267587" lvl="1" marL="715645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293"/>
              <a:buFont typeface="Arial"/>
              <a:buChar char="▪"/>
            </a:pPr>
            <a:r>
              <a:rPr lang="en-US" sz="2548">
                <a:latin typeface="Arial"/>
                <a:ea typeface="Arial"/>
                <a:cs typeface="Arial"/>
                <a:sym typeface="Arial"/>
              </a:rPr>
              <a:t>Be specific about criticisms, goals for the future, etc.</a:t>
            </a:r>
            <a:endParaRPr/>
          </a:p>
          <a:p>
            <a:pPr indent="-267587" lvl="1" marL="715645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293"/>
              <a:buFont typeface="Arial"/>
              <a:buChar char="▪"/>
            </a:pPr>
            <a:r>
              <a:rPr lang="en-US" sz="2548">
                <a:latin typeface="Arial"/>
                <a:ea typeface="Arial"/>
                <a:cs typeface="Arial"/>
                <a:sym typeface="Arial"/>
              </a:rPr>
              <a:t>Be objective versus subjective</a:t>
            </a:r>
            <a:endParaRPr/>
          </a:p>
          <a:p>
            <a:pPr indent="-267587" lvl="1" marL="715645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293"/>
              <a:buFont typeface="Arial"/>
              <a:buChar char="▪"/>
            </a:pPr>
            <a:r>
              <a:rPr lang="en-US" sz="2548">
                <a:latin typeface="Arial"/>
                <a:ea typeface="Arial"/>
                <a:cs typeface="Arial"/>
                <a:sym typeface="Arial"/>
              </a:rPr>
              <a:t>Offer positive criticism</a:t>
            </a:r>
            <a:endParaRPr/>
          </a:p>
          <a:p>
            <a:pPr indent="-267587" lvl="1" marL="715645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293"/>
              <a:buFont typeface="Arial"/>
              <a:buChar char="▪"/>
            </a:pPr>
            <a:r>
              <a:rPr lang="en-US" sz="2548">
                <a:latin typeface="Arial"/>
                <a:ea typeface="Arial"/>
                <a:cs typeface="Arial"/>
                <a:sym typeface="Arial"/>
              </a:rPr>
              <a:t>Set performance-based criteria</a:t>
            </a:r>
            <a:endParaRPr/>
          </a:p>
          <a:p>
            <a:pPr indent="-196025" lvl="0" marL="31270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44"/>
              <a:buFont typeface="Noto Sans Symbols"/>
              <a:buNone/>
            </a:pPr>
            <a:r>
              <a:rPr lang="en-US" sz="2744"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196025" lvl="0" marL="31270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44"/>
              <a:buFont typeface="Noto Sans Symbols"/>
              <a:buNone/>
            </a:pPr>
            <a:r>
              <a:rPr lang="en-US" sz="2744">
                <a:solidFill>
                  <a:srgbClr val="FF8119"/>
                </a:solidFill>
                <a:latin typeface="Arial"/>
                <a:ea typeface="Arial"/>
                <a:cs typeface="Arial"/>
                <a:sym typeface="Arial"/>
              </a:rPr>
              <a:t>Require employees to conduct self-assessments to:</a:t>
            </a:r>
            <a:endParaRPr/>
          </a:p>
          <a:p>
            <a:pPr indent="-267587" lvl="1" marL="715645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293"/>
              <a:buFont typeface="Arial"/>
              <a:buChar char="▪"/>
            </a:pPr>
            <a:r>
              <a:rPr lang="en-US" sz="2548">
                <a:latin typeface="Arial"/>
                <a:ea typeface="Arial"/>
                <a:cs typeface="Arial"/>
                <a:sym typeface="Arial"/>
              </a:rPr>
              <a:t>Be part of goal-setting process</a:t>
            </a:r>
            <a:endParaRPr/>
          </a:p>
          <a:p>
            <a:pPr indent="-267587" lvl="1" marL="715645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293"/>
              <a:buFont typeface="Arial"/>
              <a:buChar char="▪"/>
            </a:pPr>
            <a:r>
              <a:rPr lang="en-US" sz="2548">
                <a:latin typeface="Arial"/>
                <a:ea typeface="Arial"/>
                <a:cs typeface="Arial"/>
                <a:sym typeface="Arial"/>
              </a:rPr>
              <a:t>Write comments</a:t>
            </a:r>
            <a:endParaRPr/>
          </a:p>
          <a:p>
            <a:pPr indent="-267587" lvl="1" marL="715645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293"/>
              <a:buFont typeface="Arial"/>
              <a:buChar char="▪"/>
            </a:pPr>
            <a:r>
              <a:rPr lang="en-US" sz="2548">
                <a:latin typeface="Arial"/>
                <a:ea typeface="Arial"/>
                <a:cs typeface="Arial"/>
                <a:sym typeface="Arial"/>
              </a:rPr>
              <a:t>Sign performance-based criteria</a:t>
            </a:r>
            <a:endParaRPr/>
          </a:p>
        </p:txBody>
      </p:sp>
      <p:sp>
        <p:nvSpPr>
          <p:cNvPr id="584" name="Google Shape;584;p12"/>
          <p:cNvSpPr txBox="1"/>
          <p:nvPr/>
        </p:nvSpPr>
        <p:spPr>
          <a:xfrm>
            <a:off x="1023619" y="327025"/>
            <a:ext cx="7376162" cy="646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Annual Reviews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8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p13"/>
          <p:cNvSpPr txBox="1"/>
          <p:nvPr>
            <p:ph idx="4294967295" type="body"/>
          </p:nvPr>
        </p:nvSpPr>
        <p:spPr>
          <a:xfrm>
            <a:off x="457200" y="1187450"/>
            <a:ext cx="8229600" cy="5237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19088" lvl="0" marL="4381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"/>
              <a:buFont typeface="Arial"/>
              <a:buChar char="◼"/>
            </a:pPr>
            <a:r>
              <a:rPr lang="en-US" sz="2700">
                <a:solidFill>
                  <a:srgbClr val="FF8119"/>
                </a:solidFill>
                <a:latin typeface="Arial"/>
                <a:ea typeface="Arial"/>
                <a:cs typeface="Arial"/>
                <a:sym typeface="Arial"/>
              </a:rPr>
              <a:t>If an employee’s performance is sub-par:</a:t>
            </a:r>
            <a:endParaRPr/>
          </a:p>
          <a:p>
            <a:pPr indent="-273050" lvl="1" marL="730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980"/>
              <a:buFont typeface="Arial"/>
              <a:buChar char="▪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Outline areas of improvement in writing</a:t>
            </a:r>
            <a:endParaRPr sz="2600"/>
          </a:p>
          <a:p>
            <a:pPr indent="-273050" lvl="1" marL="730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980"/>
              <a:buFont typeface="Arial"/>
              <a:buChar char="▪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Set timelines for improvement</a:t>
            </a:r>
            <a:endParaRPr sz="2600"/>
          </a:p>
          <a:p>
            <a:pPr indent="-273050" lvl="1" marL="730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980"/>
              <a:buFont typeface="Arial"/>
              <a:buChar char="▪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Explain consequences, if no improvement</a:t>
            </a:r>
            <a:endParaRPr sz="2600"/>
          </a:p>
          <a:p>
            <a:pPr indent="184150" lvl="1" marL="2730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00"/>
              <a:buFont typeface="Noto Sans Symbols"/>
              <a:buNone/>
            </a:pPr>
            <a:r>
              <a:t/>
            </a:r>
            <a:endParaRPr sz="2600"/>
          </a:p>
          <a:p>
            <a:pPr indent="-319088" lvl="0" marL="4381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"/>
              <a:buFont typeface="Arial"/>
              <a:buChar char="◼"/>
            </a:pPr>
            <a:r>
              <a:rPr lang="en-US" sz="2700">
                <a:solidFill>
                  <a:srgbClr val="FF8119"/>
                </a:solidFill>
                <a:latin typeface="Arial"/>
                <a:ea typeface="Arial"/>
                <a:cs typeface="Arial"/>
                <a:sym typeface="Arial"/>
              </a:rPr>
              <a:t>Institute uniform disciplinary actions:</a:t>
            </a:r>
            <a:endParaRPr/>
          </a:p>
          <a:p>
            <a:pPr indent="-273050" lvl="1" marL="730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980"/>
              <a:buFont typeface="Arial"/>
              <a:buChar char="▪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Actions should be equitable for similar infractions</a:t>
            </a:r>
            <a:endParaRPr sz="2600"/>
          </a:p>
          <a:p>
            <a:pPr indent="-273050" lvl="1" marL="730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980"/>
              <a:buFont typeface="Arial"/>
              <a:buChar char="▪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Review policies and consequences</a:t>
            </a:r>
            <a:endParaRPr sz="2600"/>
          </a:p>
          <a:p>
            <a:pPr indent="-273050" lvl="1" marL="730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980"/>
              <a:buFont typeface="Arial"/>
              <a:buChar char="▪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Increase action in severity</a:t>
            </a:r>
            <a:endParaRPr sz="2600"/>
          </a:p>
          <a:p>
            <a:pPr indent="184150" lvl="1" marL="2730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00"/>
              <a:buFont typeface="Noto Sans Symbols"/>
              <a:buNone/>
            </a:pPr>
            <a:r>
              <a:t/>
            </a:r>
            <a:endParaRPr sz="2600"/>
          </a:p>
          <a:p>
            <a:pPr indent="-319088" lvl="0" marL="4381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"/>
              <a:buFont typeface="Arial"/>
              <a:buChar char="◼"/>
            </a:pPr>
            <a:r>
              <a:rPr lang="en-US" sz="2700">
                <a:solidFill>
                  <a:srgbClr val="FF8119"/>
                </a:solidFill>
                <a:latin typeface="Arial"/>
                <a:ea typeface="Arial"/>
                <a:cs typeface="Arial"/>
                <a:sym typeface="Arial"/>
              </a:rPr>
              <a:t>Document all occurrences:</a:t>
            </a:r>
            <a:endParaRPr/>
          </a:p>
          <a:p>
            <a:pPr indent="-273050" lvl="1" marL="730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980"/>
              <a:buFont typeface="Arial"/>
              <a:buChar char="▪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Indicate action taken</a:t>
            </a:r>
            <a:endParaRPr sz="2600"/>
          </a:p>
          <a:p>
            <a:pPr indent="-273050" lvl="1" marL="730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980"/>
              <a:buFont typeface="Arial"/>
              <a:buChar char="▪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Specify employee and results of your actions</a:t>
            </a:r>
            <a:endParaRPr/>
          </a:p>
        </p:txBody>
      </p:sp>
      <p:sp>
        <p:nvSpPr>
          <p:cNvPr id="590" name="Google Shape;590;p13"/>
          <p:cNvSpPr txBox="1"/>
          <p:nvPr/>
        </p:nvSpPr>
        <p:spPr>
          <a:xfrm>
            <a:off x="1023619" y="376238"/>
            <a:ext cx="7376162" cy="646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Enforcing Performance Policies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4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p14"/>
          <p:cNvSpPr txBox="1"/>
          <p:nvPr>
            <p:ph idx="4294967295" type="body"/>
          </p:nvPr>
        </p:nvSpPr>
        <p:spPr>
          <a:xfrm>
            <a:off x="457200" y="1439862"/>
            <a:ext cx="8229600" cy="4854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00026" lvl="0" marL="3190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Noto Sans Symbols"/>
              <a:buNone/>
            </a:pPr>
            <a:r>
              <a:rPr lang="en-US" sz="3000">
                <a:solidFill>
                  <a:srgbClr val="FF8119"/>
                </a:solidFill>
                <a:latin typeface="Arial"/>
                <a:ea typeface="Arial"/>
                <a:cs typeface="Arial"/>
                <a:sym typeface="Arial"/>
              </a:rPr>
              <a:t>In order to investigate all complaints thoroughly:</a:t>
            </a:r>
            <a:endParaRPr/>
          </a:p>
          <a:p>
            <a:pPr indent="-273050" lvl="1" marL="730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250"/>
              <a:buFont typeface="Arial"/>
              <a:buChar char="▪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Give employees options for reporting grievances, and communicate procedure effectively</a:t>
            </a:r>
            <a:endParaRPr sz="2600"/>
          </a:p>
          <a:p>
            <a:pPr indent="-273050" lvl="1" marL="730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250"/>
              <a:buFont typeface="Arial"/>
              <a:buChar char="▪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Document all phases in writing</a:t>
            </a:r>
            <a:endParaRPr sz="2600"/>
          </a:p>
          <a:p>
            <a:pPr indent="-273050" lvl="1" marL="730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250"/>
              <a:buFont typeface="Arial"/>
              <a:buChar char="▪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File initial report, including date and details</a:t>
            </a:r>
            <a:endParaRPr sz="2600"/>
          </a:p>
          <a:p>
            <a:pPr indent="-273050" lvl="1" marL="730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250"/>
              <a:buFont typeface="Arial"/>
              <a:buChar char="▪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Conduct follow-up conversations</a:t>
            </a:r>
            <a:endParaRPr sz="2600"/>
          </a:p>
          <a:p>
            <a:pPr indent="-273050" lvl="1" marL="730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250"/>
              <a:buFont typeface="Arial"/>
              <a:buChar char="▪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Decide course of action</a:t>
            </a:r>
            <a:endParaRPr/>
          </a:p>
        </p:txBody>
      </p:sp>
      <p:sp>
        <p:nvSpPr>
          <p:cNvPr id="596" name="Google Shape;596;p14"/>
          <p:cNvSpPr txBox="1"/>
          <p:nvPr/>
        </p:nvSpPr>
        <p:spPr>
          <a:xfrm>
            <a:off x="985519" y="414337"/>
            <a:ext cx="7376162" cy="646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Investigate Complaints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0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p15"/>
          <p:cNvSpPr txBox="1"/>
          <p:nvPr>
            <p:ph idx="4294967295" type="body"/>
          </p:nvPr>
        </p:nvSpPr>
        <p:spPr>
          <a:xfrm>
            <a:off x="376238" y="1271587"/>
            <a:ext cx="8451851" cy="5011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00026" lvl="0" marL="3190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Noto Sans Symbols"/>
              <a:buNone/>
            </a:pPr>
            <a:r>
              <a:rPr lang="en-US" sz="3000">
                <a:solidFill>
                  <a:srgbClr val="FF8119"/>
                </a:solidFill>
                <a:latin typeface="Arial"/>
                <a:ea typeface="Arial"/>
                <a:cs typeface="Arial"/>
                <a:sym typeface="Arial"/>
              </a:rPr>
              <a:t>Courses of action may include:</a:t>
            </a:r>
            <a:endParaRPr/>
          </a:p>
          <a:p>
            <a:pPr indent="-273050" lvl="1" marL="7302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50"/>
              <a:buFont typeface="Arial"/>
              <a:buChar char="▪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Disciplinary</a:t>
            </a:r>
            <a:endParaRPr sz="2600"/>
          </a:p>
          <a:p>
            <a:pPr indent="-273050" lvl="1" marL="7302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50"/>
              <a:buFont typeface="Arial"/>
              <a:buChar char="▪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Training</a:t>
            </a:r>
            <a:endParaRPr sz="2600"/>
          </a:p>
          <a:p>
            <a:pPr indent="-273050" lvl="1" marL="7302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50"/>
              <a:buFont typeface="Arial"/>
              <a:buChar char="▪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Reassignment of duties</a:t>
            </a:r>
            <a:endParaRPr sz="2600"/>
          </a:p>
          <a:p>
            <a:pPr indent="-273050" lvl="1" marL="7302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50"/>
              <a:buFont typeface="Arial"/>
              <a:buChar char="▪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Restructure workplace</a:t>
            </a:r>
            <a:endParaRPr sz="2600"/>
          </a:p>
          <a:p>
            <a:pPr indent="-273050" lvl="1" marL="7302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50"/>
              <a:buFont typeface="Arial"/>
              <a:buChar char="▪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Periodic review for employees and supervisors</a:t>
            </a:r>
            <a:endParaRPr sz="2600"/>
          </a:p>
          <a:p>
            <a:pPr indent="-273050" lvl="1" marL="7302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50"/>
              <a:buFont typeface="Arial"/>
              <a:buChar char="▪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Workplace polices and rules</a:t>
            </a:r>
            <a:endParaRPr sz="2600"/>
          </a:p>
          <a:p>
            <a:pPr indent="-273050" lvl="1" marL="7302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50"/>
              <a:buFont typeface="Arial"/>
              <a:buChar char="▪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Employee handbook</a:t>
            </a:r>
            <a:endParaRPr sz="2600"/>
          </a:p>
          <a:p>
            <a:pPr indent="-273050" lvl="1" marL="7302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50"/>
              <a:buFont typeface="Arial"/>
              <a:buChar char="▪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Performance management</a:t>
            </a:r>
            <a:endParaRPr/>
          </a:p>
        </p:txBody>
      </p:sp>
      <p:sp>
        <p:nvSpPr>
          <p:cNvPr id="602" name="Google Shape;602;p15"/>
          <p:cNvSpPr txBox="1"/>
          <p:nvPr/>
        </p:nvSpPr>
        <p:spPr>
          <a:xfrm>
            <a:off x="858519" y="350838"/>
            <a:ext cx="7376162" cy="646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Courses of Action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6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16"/>
          <p:cNvSpPr txBox="1"/>
          <p:nvPr>
            <p:ph idx="4294967295" type="body"/>
          </p:nvPr>
        </p:nvSpPr>
        <p:spPr>
          <a:xfrm>
            <a:off x="457200" y="1176337"/>
            <a:ext cx="8461375" cy="5354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00026" lvl="0" marL="3190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rPr lang="en-US" sz="2800">
                <a:solidFill>
                  <a:srgbClr val="FF8119"/>
                </a:solidFill>
                <a:latin typeface="Arial"/>
                <a:ea typeface="Arial"/>
                <a:cs typeface="Arial"/>
                <a:sym typeface="Arial"/>
              </a:rPr>
              <a:t>After failed attempts:</a:t>
            </a:r>
            <a:endParaRPr/>
          </a:p>
          <a:p>
            <a:pPr indent="-273050" lvl="1" marL="7302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80"/>
              <a:buFont typeface="Arial"/>
              <a:buChar char="▪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Conduct a review of employee’s personnel file with a labor attorney or legal counsel to identify possible legal ramifications</a:t>
            </a:r>
            <a:endParaRPr sz="2600"/>
          </a:p>
          <a:p>
            <a:pPr indent="-273050" lvl="1" marL="7302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80"/>
              <a:buFont typeface="Arial"/>
              <a:buChar char="▪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Proceed with termination or review the disciplinary process</a:t>
            </a:r>
            <a:endParaRPr sz="2600"/>
          </a:p>
          <a:p>
            <a:pPr indent="184150" lvl="1" marL="2730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00"/>
              <a:buFont typeface="Noto Sans Symbols"/>
              <a:buNone/>
            </a:pPr>
            <a:r>
              <a:t/>
            </a:r>
            <a:endParaRPr sz="2600"/>
          </a:p>
          <a:p>
            <a:pPr indent="-200026" lvl="0" marL="3190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rPr lang="en-US" sz="2800">
                <a:solidFill>
                  <a:srgbClr val="FF8119"/>
                </a:solidFill>
                <a:latin typeface="Arial"/>
                <a:ea typeface="Arial"/>
                <a:cs typeface="Arial"/>
                <a:sym typeface="Arial"/>
              </a:rPr>
              <a:t>Present termination notice calmly and concisely:</a:t>
            </a:r>
            <a:endParaRPr/>
          </a:p>
          <a:p>
            <a:pPr indent="-273050" lvl="1" marL="7302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80"/>
              <a:buFont typeface="Arial"/>
              <a:buChar char="▪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Inform employee in person in a private manner</a:t>
            </a:r>
            <a:endParaRPr sz="2600"/>
          </a:p>
          <a:p>
            <a:pPr indent="-273050" lvl="1" marL="7302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80"/>
              <a:buFont typeface="Arial"/>
              <a:buChar char="▪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HR representative should be present, as a witness, and present continuing benefit options, such as COBRA</a:t>
            </a:r>
            <a:endParaRPr sz="2600"/>
          </a:p>
          <a:p>
            <a:pPr indent="-273050" lvl="1" marL="7302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80"/>
              <a:buFont typeface="Arial"/>
              <a:buChar char="▪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Also consider having security personnel escort the employee out of the building, if necessary</a:t>
            </a:r>
            <a:endParaRPr/>
          </a:p>
        </p:txBody>
      </p:sp>
      <p:sp>
        <p:nvSpPr>
          <p:cNvPr id="608" name="Google Shape;608;p16"/>
          <p:cNvSpPr txBox="1"/>
          <p:nvPr/>
        </p:nvSpPr>
        <p:spPr>
          <a:xfrm>
            <a:off x="934719" y="388938"/>
            <a:ext cx="7376162" cy="646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Handling Terminations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2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17"/>
          <p:cNvSpPr txBox="1"/>
          <p:nvPr>
            <p:ph idx="4294967295" type="body"/>
          </p:nvPr>
        </p:nvSpPr>
        <p:spPr>
          <a:xfrm>
            <a:off x="369887" y="1282700"/>
            <a:ext cx="8774114" cy="5259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Noto Sans Symbols"/>
              <a:buNone/>
            </a:pPr>
            <a:r>
              <a:rPr lang="en-US" sz="2700">
                <a:solidFill>
                  <a:srgbClr val="FF8119"/>
                </a:solidFill>
                <a:latin typeface="Arial"/>
                <a:ea typeface="Arial"/>
                <a:cs typeface="Arial"/>
                <a:sym typeface="Arial"/>
              </a:rPr>
              <a:t>Reduce your liability by putting the proper procedures in place, communicating them to management and employees and promptly addressing all complaints.</a:t>
            </a:r>
            <a:endParaRPr/>
          </a:p>
          <a:p>
            <a:pPr indent="-225425" lvl="0" marL="225425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540"/>
              <a:buFont typeface="Arial"/>
              <a:buChar char="▪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Consider additional employee/supervisor training stressing a zero-tolerance policy for discrimination and harassment.</a:t>
            </a:r>
            <a:endParaRPr/>
          </a:p>
          <a:p>
            <a:pPr indent="-225425" lvl="0" marL="225425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540"/>
              <a:buFont typeface="Arial"/>
              <a:buChar char="▪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Utilize written employment policies and best practices.</a:t>
            </a:r>
            <a:endParaRPr/>
          </a:p>
          <a:p>
            <a:pPr indent="-225425" lvl="0" marL="225425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540"/>
              <a:buFont typeface="Arial"/>
              <a:buChar char="▪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Thoroughly investigate every incident of harassment; give employees options for reporting grievances.</a:t>
            </a:r>
            <a:endParaRPr/>
          </a:p>
          <a:p>
            <a:pPr indent="-225425" lvl="0" marL="225425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540"/>
              <a:buFont typeface="Arial"/>
              <a:buChar char="▪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Conduct objective annual reviews and have employees participate in review process via a self-assessment.</a:t>
            </a:r>
            <a:endParaRPr/>
          </a:p>
          <a:p>
            <a:pPr indent="-225425" lvl="0" marL="225425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540"/>
              <a:buFont typeface="Arial"/>
              <a:buChar char="▪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Document all occurrences and remain consistent. </a:t>
            </a:r>
            <a:endParaRPr/>
          </a:p>
        </p:txBody>
      </p:sp>
      <p:sp>
        <p:nvSpPr>
          <p:cNvPr id="614" name="Google Shape;614;p17"/>
          <p:cNvSpPr txBox="1"/>
          <p:nvPr/>
        </p:nvSpPr>
        <p:spPr>
          <a:xfrm>
            <a:off x="1023619" y="414337"/>
            <a:ext cx="7376162" cy="646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Review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ACBE0"/>
        </a:solidFill>
      </p:bgPr>
    </p:bg>
    <p:spTree>
      <p:nvGrpSpPr>
        <p:cNvPr id="618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18"/>
          <p:cNvSpPr txBox="1"/>
          <p:nvPr>
            <p:ph idx="4294967295" type="body"/>
          </p:nvPr>
        </p:nvSpPr>
        <p:spPr>
          <a:xfrm>
            <a:off x="504825" y="425450"/>
            <a:ext cx="8105775" cy="2854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None/>
            </a:pPr>
            <a:r>
              <a:rPr b="1" lang="en-US" sz="5400">
                <a:latin typeface="Arial"/>
                <a:ea typeface="Arial"/>
                <a:cs typeface="Arial"/>
                <a:sym typeface="Arial"/>
              </a:rPr>
              <a:t>EPL Insurance Coverage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3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19"/>
          <p:cNvSpPr txBox="1"/>
          <p:nvPr>
            <p:ph idx="4294967295" type="body"/>
          </p:nvPr>
        </p:nvSpPr>
        <p:spPr>
          <a:xfrm>
            <a:off x="457200" y="1163637"/>
            <a:ext cx="8229600" cy="54625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00026" lvl="0" marL="31908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Font typeface="Noto Sans Symbols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Three main categories of exposure:</a:t>
            </a:r>
            <a:endParaRPr/>
          </a:p>
          <a:p>
            <a:pPr indent="-276225" lvl="2" marL="1081087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Font typeface="Arial"/>
              <a:buChar char="▪"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Discrimination – age, gender, race, religion</a:t>
            </a:r>
            <a:endParaRPr/>
          </a:p>
          <a:p>
            <a:pPr indent="-276225" lvl="2" marL="1081087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Font typeface="Arial"/>
              <a:buChar char="▪"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Harassment, and</a:t>
            </a:r>
            <a:endParaRPr/>
          </a:p>
          <a:p>
            <a:pPr indent="-276225" lvl="2" marL="1081087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Font typeface="Arial"/>
              <a:buChar char="▪"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Wrongful termination</a:t>
            </a:r>
            <a:endParaRPr/>
          </a:p>
          <a:p>
            <a:pPr indent="614362" lvl="2" marL="1905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00"/>
              <a:buFont typeface="Noto Sans Symbols"/>
              <a:buNone/>
            </a:pPr>
            <a:r>
              <a:t/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-200026" lvl="0" marL="319088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3000"/>
              <a:buFont typeface="Noto Sans Symbols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Exposures may also include:</a:t>
            </a:r>
            <a:endParaRPr/>
          </a:p>
          <a:p>
            <a:pPr indent="-276225" lvl="2" marL="1081087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300"/>
              <a:buFont typeface="Arial"/>
              <a:buChar char="▪"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Libel and slander</a:t>
            </a:r>
            <a:endParaRPr/>
          </a:p>
          <a:p>
            <a:pPr indent="-276225" lvl="2" marL="1081087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300"/>
              <a:buFont typeface="Arial"/>
              <a:buChar char="▪"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Defamation of character</a:t>
            </a:r>
            <a:endParaRPr/>
          </a:p>
          <a:p>
            <a:pPr indent="-276225" lvl="2" marL="1081087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300"/>
              <a:buFont typeface="Arial"/>
              <a:buChar char="▪"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Invasion of privacy</a:t>
            </a:r>
            <a:endParaRPr/>
          </a:p>
          <a:p>
            <a:pPr indent="-276225" lvl="2" marL="1081087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300"/>
              <a:buFont typeface="Arial"/>
              <a:buChar char="▪"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Wrongful failure to promote</a:t>
            </a:r>
            <a:endParaRPr/>
          </a:p>
          <a:p>
            <a:pPr indent="-276225" lvl="2" marL="1081087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300"/>
              <a:buFont typeface="Arial"/>
              <a:buChar char="▪"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Breach of employment contract</a:t>
            </a:r>
            <a:endParaRPr/>
          </a:p>
          <a:p>
            <a:pPr indent="-276225" lvl="2" marL="1081087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300"/>
              <a:buFont typeface="Arial"/>
              <a:buChar char="▪"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Numerous others</a:t>
            </a:r>
            <a:endParaRPr/>
          </a:p>
        </p:txBody>
      </p:sp>
      <p:sp>
        <p:nvSpPr>
          <p:cNvPr id="625" name="Google Shape;625;p19"/>
          <p:cNvSpPr txBox="1"/>
          <p:nvPr/>
        </p:nvSpPr>
        <p:spPr>
          <a:xfrm>
            <a:off x="-68581" y="236538"/>
            <a:ext cx="9166862" cy="646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Employment Practices Exposures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2"/>
          <p:cNvSpPr txBox="1"/>
          <p:nvPr>
            <p:ph idx="4294967295" type="body"/>
          </p:nvPr>
        </p:nvSpPr>
        <p:spPr>
          <a:xfrm>
            <a:off x="457200" y="164623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96875" lvl="0" marL="7413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Font typeface="Arial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Increasing monetary exposures</a:t>
            </a:r>
            <a:endParaRPr/>
          </a:p>
          <a:p>
            <a:pPr indent="-396875" lvl="0" marL="741362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40"/>
              <a:buFont typeface="Arial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Employment Practices Liability (EPL) insurance specifications, coverage and exclusions </a:t>
            </a:r>
            <a:endParaRPr/>
          </a:p>
          <a:p>
            <a:pPr indent="-396875" lvl="0" marL="741362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40"/>
              <a:buFont typeface="Arial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EPL insurance policies</a:t>
            </a:r>
            <a:endParaRPr/>
          </a:p>
          <a:p>
            <a:pPr indent="-396875" lvl="0" marL="741362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40"/>
              <a:buFont typeface="Arial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Limiting exposures</a:t>
            </a:r>
            <a:endParaRPr/>
          </a:p>
        </p:txBody>
      </p:sp>
      <p:sp>
        <p:nvSpPr>
          <p:cNvPr id="523" name="Google Shape;523;p2"/>
          <p:cNvSpPr txBox="1"/>
          <p:nvPr/>
        </p:nvSpPr>
        <p:spPr>
          <a:xfrm>
            <a:off x="3601719" y="414337"/>
            <a:ext cx="2016762" cy="646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Agenda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9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0"/>
          <p:cNvSpPr txBox="1"/>
          <p:nvPr>
            <p:ph idx="4294967295" type="body"/>
          </p:nvPr>
        </p:nvSpPr>
        <p:spPr>
          <a:xfrm>
            <a:off x="425450" y="1365250"/>
            <a:ext cx="8229600" cy="48339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92100" lvl="0" marL="292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8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Assumptions of coverage</a:t>
            </a:r>
            <a:endParaRPr/>
          </a:p>
          <a:p>
            <a:pPr indent="-292100" lvl="0" marL="292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8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Commercial General Liability (CGL)</a:t>
            </a:r>
            <a:endParaRPr/>
          </a:p>
          <a:p>
            <a:pPr indent="-292100" lvl="0" marL="292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8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Most CGL policies do not cover EPL exposures</a:t>
            </a:r>
            <a:endParaRPr/>
          </a:p>
        </p:txBody>
      </p:sp>
      <p:sp>
        <p:nvSpPr>
          <p:cNvPr id="631" name="Google Shape;631;p20"/>
          <p:cNvSpPr txBox="1"/>
          <p:nvPr/>
        </p:nvSpPr>
        <p:spPr>
          <a:xfrm>
            <a:off x="896619" y="346075"/>
            <a:ext cx="7376162" cy="646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Are You Covered?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5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21"/>
          <p:cNvSpPr txBox="1"/>
          <p:nvPr>
            <p:ph idx="4294967295" type="body"/>
          </p:nvPr>
        </p:nvSpPr>
        <p:spPr>
          <a:xfrm>
            <a:off x="593724" y="1520825"/>
            <a:ext cx="7754940" cy="4568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rPr lang="en-US" sz="2800">
                <a:solidFill>
                  <a:srgbClr val="FF8119"/>
                </a:solidFill>
                <a:latin typeface="Arial"/>
                <a:ea typeface="Arial"/>
                <a:cs typeface="Arial"/>
                <a:sym typeface="Arial"/>
              </a:rPr>
              <a:t>A separate EPL insurance policy will protect against the actions of: </a:t>
            </a:r>
            <a:endParaRPr/>
          </a:p>
          <a:p>
            <a:pPr indent="-273050" lvl="1" marL="7302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10"/>
              <a:buFont typeface="Arial"/>
              <a:buChar char="▪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Employees</a:t>
            </a:r>
            <a:endParaRPr/>
          </a:p>
          <a:p>
            <a:pPr indent="-273050" lvl="1" marL="7302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10"/>
              <a:buFont typeface="Arial"/>
              <a:buChar char="▪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Directors and officers</a:t>
            </a:r>
            <a:endParaRPr/>
          </a:p>
          <a:p>
            <a:pPr indent="-273050" lvl="1" marL="7302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10"/>
              <a:buFont typeface="Arial"/>
              <a:buChar char="▪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Volunteers</a:t>
            </a:r>
            <a:endParaRPr/>
          </a:p>
          <a:p>
            <a:pPr indent="-273050" lvl="1" marL="7302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10"/>
              <a:buFont typeface="Arial"/>
              <a:buChar char="▪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Corporate entity</a:t>
            </a:r>
            <a:endParaRPr/>
          </a:p>
        </p:txBody>
      </p:sp>
      <p:sp>
        <p:nvSpPr>
          <p:cNvPr id="637" name="Google Shape;637;p21"/>
          <p:cNvSpPr txBox="1"/>
          <p:nvPr/>
        </p:nvSpPr>
        <p:spPr>
          <a:xfrm>
            <a:off x="1023619" y="322263"/>
            <a:ext cx="7376162" cy="646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EPL Insurance Coverage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p22"/>
          <p:cNvSpPr txBox="1"/>
          <p:nvPr>
            <p:ph idx="4294967295" type="body"/>
          </p:nvPr>
        </p:nvSpPr>
        <p:spPr>
          <a:xfrm>
            <a:off x="457200" y="1484312"/>
            <a:ext cx="8229600" cy="46878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00026" lvl="0" marL="3190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rPr lang="en-US" sz="2800">
                <a:solidFill>
                  <a:srgbClr val="FF8119"/>
                </a:solidFill>
                <a:latin typeface="Arial"/>
                <a:ea typeface="Arial"/>
                <a:cs typeface="Arial"/>
                <a:sym typeface="Arial"/>
              </a:rPr>
              <a:t>Exclusions include but are not limited to: </a:t>
            </a:r>
            <a:endParaRPr/>
          </a:p>
          <a:p>
            <a:pPr indent="-273050" lvl="1" marL="730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38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Failure to comply with the law</a:t>
            </a:r>
            <a:endParaRPr sz="2600"/>
          </a:p>
          <a:p>
            <a:pPr indent="-273050" lvl="1" marL="730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38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Dishonest acts</a:t>
            </a:r>
            <a:endParaRPr sz="2600"/>
          </a:p>
          <a:p>
            <a:pPr indent="-273050" lvl="1" marL="730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38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Prior knowledge</a:t>
            </a:r>
            <a:endParaRPr sz="2600"/>
          </a:p>
          <a:p>
            <a:pPr indent="-132715" lvl="1" marL="730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10"/>
              <a:buFont typeface="Arial"/>
              <a:buNone/>
            </a:pPr>
            <a:r>
              <a:t/>
            </a:r>
            <a:endParaRPr sz="2600"/>
          </a:p>
          <a:p>
            <a:pPr indent="-492125" lvl="1" marL="611187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rPr lang="en-US" sz="2800">
                <a:solidFill>
                  <a:srgbClr val="FF8119"/>
                </a:solidFill>
                <a:latin typeface="Arial"/>
                <a:ea typeface="Arial"/>
                <a:cs typeface="Arial"/>
                <a:sym typeface="Arial"/>
              </a:rPr>
              <a:t>Keep in mind:</a:t>
            </a:r>
            <a:endParaRPr sz="2600"/>
          </a:p>
          <a:p>
            <a:pPr indent="-319087" lvl="0" marL="74612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Terms vary</a:t>
            </a:r>
            <a:endParaRPr/>
          </a:p>
          <a:p>
            <a:pPr indent="-319087" lvl="0" marL="74612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Conditions, exclusions and inclusions vary</a:t>
            </a:r>
            <a:endParaRPr/>
          </a:p>
          <a:p>
            <a:pPr indent="-319087" lvl="0" marL="74612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Review all available options</a:t>
            </a:r>
            <a:endParaRPr/>
          </a:p>
        </p:txBody>
      </p:sp>
      <p:sp>
        <p:nvSpPr>
          <p:cNvPr id="643" name="Google Shape;643;p22"/>
          <p:cNvSpPr txBox="1"/>
          <p:nvPr/>
        </p:nvSpPr>
        <p:spPr>
          <a:xfrm>
            <a:off x="922019" y="350838"/>
            <a:ext cx="7376162" cy="646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EPL Insurance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7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23"/>
          <p:cNvSpPr txBox="1"/>
          <p:nvPr>
            <p:ph idx="4294967295" type="body"/>
          </p:nvPr>
        </p:nvSpPr>
        <p:spPr>
          <a:xfrm>
            <a:off x="457200" y="1774825"/>
            <a:ext cx="8229600" cy="4264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00026" lvl="0" marL="3190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Noto Sans Symbols"/>
              <a:buNone/>
            </a:pPr>
            <a:r>
              <a:rPr lang="en-US" sz="3000">
                <a:solidFill>
                  <a:srgbClr val="FF8119"/>
                </a:solidFill>
                <a:latin typeface="Arial"/>
                <a:ea typeface="Arial"/>
                <a:cs typeface="Arial"/>
                <a:sym typeface="Arial"/>
              </a:rPr>
              <a:t>Claims made policy covers:</a:t>
            </a:r>
            <a:endParaRPr/>
          </a:p>
          <a:p>
            <a:pPr indent="119062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Any claim defined by coverage that occurs and is reported during the policy period.</a:t>
            </a:r>
            <a:endParaRPr/>
          </a:p>
          <a:p>
            <a:pPr indent="-200026" lvl="0" marL="3190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t/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200026" lvl="0" marL="3190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rPr lang="en-US" sz="2800">
                <a:solidFill>
                  <a:srgbClr val="FF8119"/>
                </a:solidFill>
                <a:latin typeface="Arial"/>
                <a:ea typeface="Arial"/>
                <a:cs typeface="Arial"/>
                <a:sym typeface="Arial"/>
              </a:rPr>
              <a:t>Occurrence Policy:</a:t>
            </a:r>
            <a:endParaRPr/>
          </a:p>
          <a:p>
            <a:pPr indent="119062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Coverage reverts back to the policy in which occurrence took place.</a:t>
            </a:r>
            <a:endParaRPr/>
          </a:p>
        </p:txBody>
      </p:sp>
      <p:sp>
        <p:nvSpPr>
          <p:cNvPr id="649" name="Google Shape;649;p23"/>
          <p:cNvSpPr txBox="1"/>
          <p:nvPr/>
        </p:nvSpPr>
        <p:spPr>
          <a:xfrm>
            <a:off x="1023619" y="363538"/>
            <a:ext cx="7376162" cy="646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Claims Made vs. Occurrence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3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p24"/>
          <p:cNvSpPr txBox="1"/>
          <p:nvPr>
            <p:ph idx="4294967295" type="body"/>
          </p:nvPr>
        </p:nvSpPr>
        <p:spPr>
          <a:xfrm>
            <a:off x="441325" y="1566862"/>
            <a:ext cx="8229600" cy="42052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19088" lvl="0" marL="4381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38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Duty to defend</a:t>
            </a:r>
            <a:endParaRPr/>
          </a:p>
          <a:p>
            <a:pPr indent="-319088" lvl="0" marL="4381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38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Selection of defense</a:t>
            </a:r>
            <a:endParaRPr/>
          </a:p>
          <a:p>
            <a:pPr indent="-319088" lvl="0" marL="4381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38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Settlement authorization</a:t>
            </a:r>
            <a:endParaRPr/>
          </a:p>
          <a:p>
            <a:pPr indent="-319088" lvl="0" marL="4381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38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Binding arbitration</a:t>
            </a:r>
            <a:endParaRPr/>
          </a:p>
        </p:txBody>
      </p:sp>
      <p:pic>
        <p:nvPicPr>
          <p:cNvPr descr="Picture 5" id="655" name="Google Shape;655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9387" y="3024188"/>
            <a:ext cx="3255963" cy="3136901"/>
          </a:xfrm>
          <a:prstGeom prst="rect">
            <a:avLst/>
          </a:prstGeom>
          <a:noFill/>
          <a:ln>
            <a:noFill/>
          </a:ln>
        </p:spPr>
      </p:pic>
      <p:sp>
        <p:nvSpPr>
          <p:cNvPr id="656" name="Google Shape;656;p24"/>
          <p:cNvSpPr txBox="1"/>
          <p:nvPr/>
        </p:nvSpPr>
        <p:spPr>
          <a:xfrm>
            <a:off x="839469" y="388938"/>
            <a:ext cx="7376162" cy="646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Control Litigation Expenses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0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p25"/>
          <p:cNvSpPr txBox="1"/>
          <p:nvPr>
            <p:ph idx="4294967295" type="body"/>
          </p:nvPr>
        </p:nvSpPr>
        <p:spPr>
          <a:xfrm>
            <a:off x="457200" y="1497012"/>
            <a:ext cx="8229600" cy="46751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00026" lvl="0" marL="3190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>
                <a:solidFill>
                  <a:srgbClr val="FF8119"/>
                </a:solidFill>
                <a:latin typeface="Arial"/>
                <a:ea typeface="Arial"/>
                <a:cs typeface="Arial"/>
                <a:sym typeface="Arial"/>
              </a:rPr>
              <a:t>Consider enhancing coverage for: </a:t>
            </a:r>
            <a:endParaRPr/>
          </a:p>
          <a:p>
            <a:pPr indent="-273050" lvl="2" marL="912812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55"/>
              <a:buFont typeface="Arial"/>
              <a:buChar char="▪"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Automatic subsidiary coverage </a:t>
            </a:r>
            <a:endParaRPr/>
          </a:p>
          <a:p>
            <a:pPr indent="-273050" lvl="2" marL="912812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55"/>
              <a:buFont typeface="Arial"/>
              <a:buChar char="▪"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ERP-Extended Reporting Periods </a:t>
            </a:r>
            <a:endParaRPr/>
          </a:p>
          <a:p>
            <a:pPr indent="-273050" lvl="2" marL="912812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55"/>
              <a:buFont typeface="Arial"/>
              <a:buChar char="▪"/>
            </a:pPr>
            <a:r>
              <a:rPr lang="en-US" sz="23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Third Party Claims </a:t>
            </a:r>
            <a:endParaRPr/>
          </a:p>
          <a:p>
            <a:pPr indent="-200026" lvl="0" marL="3190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Noto Sans Symbols"/>
              <a:buNone/>
            </a:pPr>
            <a:r>
              <a:t/>
            </a:r>
            <a:endParaRPr sz="23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0026" lvl="0" marL="3190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>
                <a:solidFill>
                  <a:srgbClr val="FF8119"/>
                </a:solidFill>
                <a:latin typeface="Arial"/>
                <a:ea typeface="Arial"/>
                <a:cs typeface="Arial"/>
                <a:sym typeface="Arial"/>
              </a:rPr>
              <a:t>Typical exclusions:</a:t>
            </a:r>
            <a:endParaRPr/>
          </a:p>
          <a:p>
            <a:pPr indent="-273050" lvl="2" marL="912812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55"/>
              <a:buFont typeface="Arial"/>
              <a:buChar char="▪"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Prior Acts</a:t>
            </a:r>
            <a:endParaRPr/>
          </a:p>
          <a:p>
            <a:pPr indent="-273050" lvl="2" marL="912812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55"/>
              <a:buFont typeface="Arial"/>
              <a:buChar char="▪"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Bodily Injury</a:t>
            </a:r>
            <a:endParaRPr/>
          </a:p>
          <a:p>
            <a:pPr indent="-273050" lvl="2" marL="912812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55"/>
              <a:buFont typeface="Arial"/>
              <a:buChar char="▪"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Intentional Acts</a:t>
            </a:r>
            <a:endParaRPr/>
          </a:p>
        </p:txBody>
      </p:sp>
      <p:sp>
        <p:nvSpPr>
          <p:cNvPr id="662" name="Google Shape;662;p25"/>
          <p:cNvSpPr txBox="1"/>
          <p:nvPr/>
        </p:nvSpPr>
        <p:spPr>
          <a:xfrm>
            <a:off x="922019" y="363538"/>
            <a:ext cx="7376162" cy="646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Additional Considerations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ACBE0"/>
        </a:solidFill>
      </p:bgPr>
    </p:bg>
    <p:spTree>
      <p:nvGrpSpPr>
        <p:cNvPr id="666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26"/>
          <p:cNvSpPr txBox="1"/>
          <p:nvPr>
            <p:ph idx="4294967295" type="body"/>
          </p:nvPr>
        </p:nvSpPr>
        <p:spPr>
          <a:xfrm>
            <a:off x="446087" y="352425"/>
            <a:ext cx="8229601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None/>
            </a:pPr>
            <a:r>
              <a:rPr b="1" lang="en-US" sz="4700">
                <a:latin typeface="Arial"/>
                <a:ea typeface="Arial"/>
                <a:cs typeface="Arial"/>
                <a:sym typeface="Arial"/>
              </a:rPr>
              <a:t>What can 1-800-GOT-JUNK? Companies do?</a:t>
            </a:r>
            <a:endParaRPr sz="2500"/>
          </a:p>
        </p:txBody>
      </p:sp>
      <p:pic>
        <p:nvPicPr>
          <p:cNvPr descr="Picture 6" id="668" name="Google Shape;668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1940" y="2476500"/>
            <a:ext cx="2933701" cy="317754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8" id="669" name="Google Shape;669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24400" y="2476500"/>
            <a:ext cx="3688080" cy="31775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3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p27"/>
          <p:cNvSpPr txBox="1"/>
          <p:nvPr>
            <p:ph idx="4294967295" type="body"/>
          </p:nvPr>
        </p:nvSpPr>
        <p:spPr>
          <a:xfrm>
            <a:off x="558800" y="990282"/>
            <a:ext cx="8128000" cy="4770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940"/>
              <a:buFont typeface="Noto Sans Symbols"/>
              <a:buNone/>
            </a:pPr>
            <a:r>
              <a:rPr lang="en-US" sz="2940">
                <a:solidFill>
                  <a:srgbClr val="FF8119"/>
                </a:solidFill>
                <a:latin typeface="Arial"/>
                <a:ea typeface="Arial"/>
                <a:cs typeface="Arial"/>
                <a:sym typeface="Arial"/>
              </a:rPr>
              <a:t>Take the first step in reducing your employment practices liability. 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940"/>
              <a:buFont typeface="Noto Sans Symbols"/>
              <a:buNone/>
            </a:pPr>
            <a:r>
              <a:rPr lang="en-US" sz="2940">
                <a:solidFill>
                  <a:srgbClr val="FF8119"/>
                </a:solidFill>
                <a:latin typeface="Arial"/>
                <a:ea typeface="Arial"/>
                <a:cs typeface="Arial"/>
                <a:sym typeface="Arial"/>
              </a:rPr>
              <a:t>We can help you:</a:t>
            </a:r>
            <a:endParaRPr/>
          </a:p>
          <a:p>
            <a:pPr indent="-242697" lvl="3" marL="1154366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1960"/>
              <a:buFont typeface="Arial"/>
              <a:buChar char="▪"/>
            </a:pPr>
            <a:r>
              <a:rPr lang="en-US" sz="1960">
                <a:latin typeface="Arial"/>
                <a:ea typeface="Arial"/>
                <a:cs typeface="Arial"/>
                <a:sym typeface="Arial"/>
              </a:rPr>
              <a:t>Secure custom EPL insurance coverage</a:t>
            </a:r>
            <a:endParaRPr/>
          </a:p>
          <a:p>
            <a:pPr indent="-242697" lvl="3" marL="1154366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1960"/>
              <a:buFont typeface="Arial"/>
              <a:buChar char="▪"/>
            </a:pPr>
            <a:r>
              <a:rPr lang="en-US" sz="1960">
                <a:latin typeface="Arial"/>
                <a:ea typeface="Arial"/>
                <a:cs typeface="Arial"/>
                <a:sym typeface="Arial"/>
              </a:rPr>
              <a:t>Conduct an HR audit </a:t>
            </a:r>
            <a:endParaRPr/>
          </a:p>
          <a:p>
            <a:pPr indent="-242697" lvl="3" marL="1154366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1960"/>
              <a:buFont typeface="Arial"/>
              <a:buChar char="▪"/>
            </a:pPr>
            <a:r>
              <a:rPr lang="en-US" sz="1960">
                <a:latin typeface="Arial"/>
                <a:ea typeface="Arial"/>
                <a:cs typeface="Arial"/>
                <a:sym typeface="Arial"/>
              </a:rPr>
              <a:t>Employee Handbook Review</a:t>
            </a:r>
            <a:endParaRPr/>
          </a:p>
          <a:p>
            <a:pPr indent="-242697" lvl="3" marL="1154366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1960"/>
              <a:buFont typeface="Arial"/>
              <a:buChar char="▪"/>
            </a:pPr>
            <a:r>
              <a:rPr lang="en-US" sz="1960">
                <a:latin typeface="Arial"/>
                <a:ea typeface="Arial"/>
                <a:cs typeface="Arial"/>
                <a:sym typeface="Arial"/>
              </a:rPr>
              <a:t>Establish loss control procedures &amp; policies</a:t>
            </a:r>
            <a:endParaRPr/>
          </a:p>
          <a:p>
            <a:pPr indent="-242697" lvl="3" marL="1154366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1960"/>
              <a:buFont typeface="Arial"/>
              <a:buChar char="▪"/>
            </a:pPr>
            <a:r>
              <a:rPr lang="en-US" sz="1960">
                <a:latin typeface="Arial"/>
                <a:ea typeface="Arial"/>
                <a:cs typeface="Arial"/>
                <a:sym typeface="Arial"/>
              </a:rPr>
              <a:t>Avoid litigation</a:t>
            </a:r>
            <a:endParaRPr/>
          </a:p>
          <a:p>
            <a:pPr indent="-913225" lvl="2" marL="913225" rtl="0" algn="ctr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SzPts val="1960"/>
              <a:buFont typeface="Noto Sans Symbols"/>
              <a:buNone/>
            </a:pPr>
            <a:r>
              <a:t/>
            </a:r>
            <a:endParaRPr sz="1960">
              <a:latin typeface="Arial"/>
              <a:ea typeface="Arial"/>
              <a:cs typeface="Arial"/>
              <a:sym typeface="Arial"/>
            </a:endParaRPr>
          </a:p>
          <a:p>
            <a:pPr indent="-913225" lvl="2" marL="913225" rtl="0" algn="ctr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SzPts val="2450"/>
              <a:buFont typeface="Noto Sans Symbols"/>
              <a:buNone/>
            </a:pPr>
            <a:r>
              <a:rPr b="1" i="1" lang="en-US" sz="2450">
                <a:latin typeface="Arial"/>
                <a:ea typeface="Arial"/>
                <a:cs typeface="Arial"/>
                <a:sym typeface="Arial"/>
              </a:rPr>
              <a:t>Working together to reduce employment-related risks!</a:t>
            </a:r>
            <a:endParaRPr/>
          </a:p>
        </p:txBody>
      </p:sp>
      <p:sp>
        <p:nvSpPr>
          <p:cNvPr id="675" name="Google Shape;675;p27"/>
          <p:cNvSpPr txBox="1"/>
          <p:nvPr/>
        </p:nvSpPr>
        <p:spPr>
          <a:xfrm>
            <a:off x="871219" y="312738"/>
            <a:ext cx="7376162" cy="646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Working Together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9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p28"/>
          <p:cNvSpPr txBox="1"/>
          <p:nvPr/>
        </p:nvSpPr>
        <p:spPr>
          <a:xfrm>
            <a:off x="120328" y="2526079"/>
            <a:ext cx="8903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Contact Jason Rigby, CRM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more information on how we can help your </a:t>
            </a:r>
            <a:r>
              <a:rPr b="1" lang="en-US" sz="1800">
                <a:solidFill>
                  <a:srgbClr val="FFFFFF"/>
                </a:solidFill>
              </a:rPr>
              <a:t>1-800-GOT-JUNK?</a:t>
            </a:r>
            <a:r>
              <a:rPr b="1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Franchise: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119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rgbClr val="FF8119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jasonrigby@libertyins.com</a:t>
            </a:r>
            <a:r>
              <a:rPr b="1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/ Office: 412-571-5714 Ext. 255 / Mobile: 412-610-2303</a:t>
            </a:r>
            <a:endParaRPr/>
          </a:p>
        </p:txBody>
      </p:sp>
      <p:sp>
        <p:nvSpPr>
          <p:cNvPr id="681" name="Google Shape;681;p28"/>
          <p:cNvSpPr txBox="1"/>
          <p:nvPr/>
        </p:nvSpPr>
        <p:spPr>
          <a:xfrm>
            <a:off x="547837" y="540618"/>
            <a:ext cx="8048323" cy="1299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program and many others are provided FREE of charge to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Liberty Insurance Agency Clients. </a:t>
            </a:r>
            <a:endParaRPr/>
          </a:p>
        </p:txBody>
      </p:sp>
      <p:pic>
        <p:nvPicPr>
          <p:cNvPr descr="Picture 4" id="682" name="Google Shape;682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99704" y="4463381"/>
            <a:ext cx="6544590" cy="11717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3"/>
          <p:cNvSpPr txBox="1"/>
          <p:nvPr>
            <p:ph idx="4294967295" type="body"/>
          </p:nvPr>
        </p:nvSpPr>
        <p:spPr>
          <a:xfrm>
            <a:off x="457200" y="1271587"/>
            <a:ext cx="8229600" cy="51292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119062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There were 76,418charges filed for discrimination with the U.S. Equal Employment Opportunity Commission (EEOC) in 2018.*</a:t>
            </a:r>
            <a:endParaRPr/>
          </a:p>
          <a:p>
            <a:pPr indent="119062" lvl="0" marL="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119062" lvl="0" marL="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119062" lvl="0" marL="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119062" lvl="0" marL="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119062" lvl="0" marL="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119062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119062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119062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119062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Font typeface="Noto Sans Symbols"/>
              <a:buNone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* Per data from EEOC.  Includes race, sex, national origin, religion, retaliation, age, disability, and equal pay act harassment</a:t>
            </a:r>
            <a:endParaRPr/>
          </a:p>
        </p:txBody>
      </p:sp>
      <p:sp>
        <p:nvSpPr>
          <p:cNvPr id="529" name="Google Shape;529;p3"/>
          <p:cNvSpPr txBox="1"/>
          <p:nvPr/>
        </p:nvSpPr>
        <p:spPr>
          <a:xfrm>
            <a:off x="541019" y="315913"/>
            <a:ext cx="8227062" cy="646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Increasing Monetary Exposures</a:t>
            </a:r>
            <a:endParaRPr/>
          </a:p>
        </p:txBody>
      </p:sp>
      <p:pic>
        <p:nvPicPr>
          <p:cNvPr descr="Picture 2" id="530" name="Google Shape;53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0653" y="2662988"/>
            <a:ext cx="7106653" cy="2923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4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4"/>
          <p:cNvSpPr txBox="1"/>
          <p:nvPr>
            <p:ph idx="4294967295" type="body"/>
          </p:nvPr>
        </p:nvSpPr>
        <p:spPr>
          <a:xfrm>
            <a:off x="441325" y="1662113"/>
            <a:ext cx="8229600" cy="3965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36538" lvl="0" marL="23653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As litigation and damage awards costs continue to rise, experts predict that employment liability will only become more complex. </a:t>
            </a:r>
            <a:endParaRPr/>
          </a:p>
          <a:p>
            <a:pPr indent="-236538" lvl="0" marL="236538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96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Employers must limit their exposure by focusing on:</a:t>
            </a:r>
            <a:endParaRPr/>
          </a:p>
          <a:p>
            <a:pPr indent="-236537" lvl="2" marL="766762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EB641B"/>
              </a:buClr>
              <a:buSzPts val="2300"/>
              <a:buFont typeface="Arial"/>
              <a:buChar char="▪"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Desirable Human Resources policies and practices</a:t>
            </a:r>
            <a:endParaRPr/>
          </a:p>
          <a:p>
            <a:pPr indent="-236537" lvl="2" marL="766762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EB641B"/>
              </a:buClr>
              <a:buSzPts val="2300"/>
              <a:buFont typeface="Arial"/>
              <a:buChar char="▪"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EPL insurance coverage</a:t>
            </a:r>
            <a:endParaRPr/>
          </a:p>
        </p:txBody>
      </p:sp>
      <p:sp>
        <p:nvSpPr>
          <p:cNvPr id="536" name="Google Shape;536;p4"/>
          <p:cNvSpPr txBox="1"/>
          <p:nvPr/>
        </p:nvSpPr>
        <p:spPr>
          <a:xfrm>
            <a:off x="477519" y="322263"/>
            <a:ext cx="8176262" cy="646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Strategies to Reduce Exposures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ACBE0"/>
        </a:solidFill>
      </p:bgPr>
    </p:bg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5"/>
          <p:cNvSpPr txBox="1"/>
          <p:nvPr>
            <p:ph idx="4294967295" type="body"/>
          </p:nvPr>
        </p:nvSpPr>
        <p:spPr>
          <a:xfrm>
            <a:off x="320675" y="314324"/>
            <a:ext cx="8823325" cy="57070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127000" lvl="1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Noto Sans Symbols"/>
              <a:buNone/>
            </a:pPr>
            <a:r>
              <a:rPr b="1" lang="en-US" sz="5400">
                <a:latin typeface="Arial"/>
                <a:ea typeface="Arial"/>
                <a:cs typeface="Arial"/>
                <a:sym typeface="Arial"/>
              </a:rPr>
              <a:t>Human Resources </a:t>
            </a:r>
            <a:endParaRPr sz="2600"/>
          </a:p>
          <a:p>
            <a:pPr indent="127000" lvl="1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Noto Sans Symbols"/>
              <a:buNone/>
            </a:pPr>
            <a:r>
              <a:rPr b="1" lang="en-US" sz="5400">
                <a:latin typeface="Arial"/>
                <a:ea typeface="Arial"/>
                <a:cs typeface="Arial"/>
                <a:sym typeface="Arial"/>
              </a:rPr>
              <a:t>Policies and </a:t>
            </a:r>
            <a:endParaRPr sz="2600"/>
          </a:p>
          <a:p>
            <a:pPr indent="127000" lvl="1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5400"/>
              <a:buFont typeface="Noto Sans Symbols"/>
              <a:buNone/>
            </a:pPr>
            <a:r>
              <a:rPr b="1" lang="en-US" sz="5400">
                <a:latin typeface="Arial"/>
                <a:ea typeface="Arial"/>
                <a:cs typeface="Arial"/>
                <a:sym typeface="Arial"/>
              </a:rPr>
              <a:t>Practices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6"/>
          <p:cNvSpPr txBox="1"/>
          <p:nvPr>
            <p:ph idx="4294967295" type="body"/>
          </p:nvPr>
        </p:nvSpPr>
        <p:spPr>
          <a:xfrm>
            <a:off x="457200" y="1566862"/>
            <a:ext cx="8229600" cy="46053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92100" lvl="0" marL="292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Noto Sans Symbols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Conduct an HR audit to review:</a:t>
            </a:r>
            <a:endParaRPr/>
          </a:p>
          <a:p>
            <a:pPr indent="-292100" lvl="0" marL="292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8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Employee handbook</a:t>
            </a:r>
            <a:endParaRPr/>
          </a:p>
          <a:p>
            <a:pPr indent="-292100" lvl="0" marL="292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8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Recruitment and hiring practices</a:t>
            </a:r>
            <a:endParaRPr/>
          </a:p>
          <a:p>
            <a:pPr indent="-292100" lvl="0" marL="292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8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Disciplinary and termination practices</a:t>
            </a:r>
            <a:endParaRPr/>
          </a:p>
          <a:p>
            <a:pPr indent="-292100" lvl="0" marL="292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8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Performance review requirements</a:t>
            </a:r>
            <a:endParaRPr/>
          </a:p>
          <a:p>
            <a:pPr indent="-292100" lvl="0" marL="292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8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Promotion and demotion procedures</a:t>
            </a:r>
            <a:endParaRPr/>
          </a:p>
          <a:p>
            <a:pPr indent="-292100" lvl="0" marL="292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8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Workplace rules</a:t>
            </a:r>
            <a:endParaRPr/>
          </a:p>
          <a:p>
            <a:pPr indent="-292100" lvl="0" marL="292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8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Training and supervision of employees</a:t>
            </a:r>
            <a:endParaRPr/>
          </a:p>
        </p:txBody>
      </p:sp>
      <p:sp>
        <p:nvSpPr>
          <p:cNvPr id="547" name="Google Shape;547;p6"/>
          <p:cNvSpPr txBox="1"/>
          <p:nvPr/>
        </p:nvSpPr>
        <p:spPr>
          <a:xfrm>
            <a:off x="1010919" y="414337"/>
            <a:ext cx="7198362" cy="646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Limiting HR Exposures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7"/>
          <p:cNvSpPr txBox="1"/>
          <p:nvPr>
            <p:ph idx="4294967295" type="body"/>
          </p:nvPr>
        </p:nvSpPr>
        <p:spPr>
          <a:xfrm>
            <a:off x="320674" y="1449387"/>
            <a:ext cx="8609015" cy="47228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457200" lvl="1" marL="68262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2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Establish solid recruitment and hiring processes that stress a ‘zero-tolerance’ policy for discrimination and/or harassment.</a:t>
            </a:r>
            <a:endParaRPr sz="2600"/>
          </a:p>
          <a:p>
            <a:pPr indent="-457200" lvl="1" marL="682625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52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Institute proper employee orientation.</a:t>
            </a:r>
            <a:endParaRPr sz="2600"/>
          </a:p>
          <a:p>
            <a:pPr indent="-457200" lvl="1" marL="682625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52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Establish standard disciplinary action and termination plans.</a:t>
            </a:r>
            <a:endParaRPr sz="2600"/>
          </a:p>
          <a:p>
            <a:pPr indent="-457200" lvl="1" marL="682625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520"/>
              <a:buFont typeface="Arial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Keep records and remain consistent throughout all hiring processes.</a:t>
            </a:r>
            <a:endParaRPr/>
          </a:p>
        </p:txBody>
      </p:sp>
      <p:sp>
        <p:nvSpPr>
          <p:cNvPr id="553" name="Google Shape;553;p7"/>
          <p:cNvSpPr txBox="1"/>
          <p:nvPr/>
        </p:nvSpPr>
        <p:spPr>
          <a:xfrm>
            <a:off x="1849119" y="393700"/>
            <a:ext cx="5877562" cy="646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HR Strategies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8"/>
          <p:cNvSpPr txBox="1"/>
          <p:nvPr>
            <p:ph idx="4294967295" type="body"/>
          </p:nvPr>
        </p:nvSpPr>
        <p:spPr>
          <a:xfrm>
            <a:off x="360363" y="1295400"/>
            <a:ext cx="8234361" cy="4806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6075" lvl="0" marL="3460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Char char="▪"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Job interviews pose additional liabilities if interviewers are not aware of the laws.</a:t>
            </a:r>
            <a:endParaRPr/>
          </a:p>
          <a:p>
            <a:pPr indent="-228600" lvl="1" marL="639762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Arial"/>
              <a:buChar char="▪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All employees involved in supervisory positions should receive additional training, particularly in interview skills.</a:t>
            </a:r>
            <a:endParaRPr sz="2600"/>
          </a:p>
          <a:p>
            <a:pPr indent="-228600" lvl="1" marL="639762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Arial"/>
              <a:buChar char="▪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Educate supervisors/interviewers through periodic training to avoid questions pertaining to the following:</a:t>
            </a:r>
            <a:endParaRPr sz="2600"/>
          </a:p>
          <a:p>
            <a:pPr indent="-293687" lvl="2" marL="1150937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B641B"/>
              </a:buClr>
              <a:buSzPts val="2100"/>
              <a:buFont typeface="Arial"/>
              <a:buChar char="▪"/>
            </a:pPr>
            <a:r>
              <a:rPr lang="en-US" sz="2100">
                <a:latin typeface="Arial"/>
                <a:ea typeface="Arial"/>
                <a:cs typeface="Arial"/>
                <a:sym typeface="Arial"/>
              </a:rPr>
              <a:t>Age</a:t>
            </a:r>
            <a:endParaRPr sz="2300"/>
          </a:p>
          <a:p>
            <a:pPr indent="-293687" lvl="2" marL="1150937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B641B"/>
              </a:buClr>
              <a:buSzPts val="2100"/>
              <a:buFont typeface="Arial"/>
              <a:buChar char="▪"/>
            </a:pPr>
            <a:r>
              <a:rPr lang="en-US" sz="2100">
                <a:latin typeface="Arial"/>
                <a:ea typeface="Arial"/>
                <a:cs typeface="Arial"/>
                <a:sym typeface="Arial"/>
              </a:rPr>
              <a:t>Religion</a:t>
            </a:r>
            <a:endParaRPr sz="2300"/>
          </a:p>
          <a:p>
            <a:pPr indent="-293687" lvl="2" marL="1150937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B641B"/>
              </a:buClr>
              <a:buSzPts val="2100"/>
              <a:buFont typeface="Arial"/>
              <a:buChar char="▪"/>
            </a:pPr>
            <a:r>
              <a:rPr lang="en-US" sz="2100">
                <a:latin typeface="Arial"/>
                <a:ea typeface="Arial"/>
                <a:cs typeface="Arial"/>
                <a:sym typeface="Arial"/>
              </a:rPr>
              <a:t>Race</a:t>
            </a:r>
            <a:endParaRPr sz="2300"/>
          </a:p>
          <a:p>
            <a:pPr indent="-293687" lvl="2" marL="1150937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B641B"/>
              </a:buClr>
              <a:buSzPts val="2100"/>
              <a:buFont typeface="Arial"/>
              <a:buChar char="▪"/>
            </a:pPr>
            <a:r>
              <a:rPr lang="en-US" sz="2100">
                <a:latin typeface="Arial"/>
                <a:ea typeface="Arial"/>
                <a:cs typeface="Arial"/>
                <a:sym typeface="Arial"/>
              </a:rPr>
              <a:t>National Origin</a:t>
            </a:r>
            <a:endParaRPr/>
          </a:p>
        </p:txBody>
      </p:sp>
      <p:sp>
        <p:nvSpPr>
          <p:cNvPr id="559" name="Google Shape;559;p8"/>
          <p:cNvSpPr txBox="1"/>
          <p:nvPr/>
        </p:nvSpPr>
        <p:spPr>
          <a:xfrm>
            <a:off x="2357119" y="414337"/>
            <a:ext cx="4544062" cy="646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Recruitment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9"/>
          <p:cNvSpPr txBox="1"/>
          <p:nvPr>
            <p:ph idx="4294967295" type="body"/>
          </p:nvPr>
        </p:nvSpPr>
        <p:spPr>
          <a:xfrm>
            <a:off x="457200" y="1425575"/>
            <a:ext cx="8229600" cy="4746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92100" lvl="0" marL="2921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Char char="▪"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At-will agreement</a:t>
            </a:r>
            <a:endParaRPr/>
          </a:p>
          <a:p>
            <a:pPr indent="-292100" lvl="0" marL="2921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100"/>
              <a:buFont typeface="Arial"/>
              <a:buChar char="▪"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EEO statement</a:t>
            </a:r>
            <a:endParaRPr/>
          </a:p>
          <a:p>
            <a:pPr indent="-292100" lvl="0" marL="2921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100"/>
              <a:buFont typeface="Arial"/>
              <a:buChar char="▪"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Authorizations to verify information</a:t>
            </a:r>
            <a:endParaRPr/>
          </a:p>
          <a:p>
            <a:pPr indent="-292100" lvl="0" marL="2921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100"/>
              <a:buFont typeface="Arial"/>
              <a:buChar char="▪"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Perform due diligence</a:t>
            </a:r>
            <a:endParaRPr/>
          </a:p>
          <a:p>
            <a:pPr indent="-292100" lvl="0" marL="2921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100"/>
              <a:buFont typeface="Arial"/>
              <a:buChar char="▪"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Contact references</a:t>
            </a:r>
            <a:endParaRPr/>
          </a:p>
          <a:p>
            <a:pPr indent="-292100" lvl="0" marL="2921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100"/>
              <a:buFont typeface="Arial"/>
              <a:buChar char="▪"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Check school records</a:t>
            </a:r>
            <a:endParaRPr/>
          </a:p>
          <a:p>
            <a:pPr indent="-292100" lvl="0" marL="2921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100"/>
              <a:buFont typeface="Arial"/>
              <a:buChar char="▪"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Verify degrees earned</a:t>
            </a:r>
            <a:endParaRPr/>
          </a:p>
          <a:p>
            <a:pPr indent="-292100" lvl="0" marL="2921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100"/>
              <a:buFont typeface="Arial"/>
              <a:buChar char="▪"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Conduct aptitude testing</a:t>
            </a:r>
            <a:endParaRPr/>
          </a:p>
          <a:p>
            <a:pPr indent="-292100" lvl="0" marL="2921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100"/>
              <a:buFont typeface="Arial"/>
              <a:buChar char="▪"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Explain and conduct drug/alcohol testing</a:t>
            </a:r>
            <a:endParaRPr/>
          </a:p>
        </p:txBody>
      </p:sp>
      <p:sp>
        <p:nvSpPr>
          <p:cNvPr id="565" name="Google Shape;565;p9"/>
          <p:cNvSpPr txBox="1"/>
          <p:nvPr/>
        </p:nvSpPr>
        <p:spPr>
          <a:xfrm>
            <a:off x="1023619" y="414337"/>
            <a:ext cx="7376162" cy="646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FFE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BDFFE9"/>
                </a:solidFill>
                <a:latin typeface="Arial"/>
                <a:ea typeface="Arial"/>
                <a:cs typeface="Arial"/>
                <a:sym typeface="Arial"/>
              </a:rPr>
              <a:t>Application of Employment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undry">
  <a:themeElements>
    <a:clrScheme name="Foundry">
      <a:dk1>
        <a:srgbClr val="464646"/>
      </a:dk1>
      <a:lt1>
        <a:srgbClr val="555555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AAAAAA"/>
      </a:accent3>
      <a:accent4>
        <a:srgbClr val="DADADA"/>
      </a:accent4>
      <a:accent5>
        <a:srgbClr val="ADCEDC"/>
      </a:accent5>
      <a:accent6>
        <a:srgbClr val="C51B23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undry">
  <a:themeElements>
    <a:clrScheme name="Foundry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AAAAAA"/>
      </a:accent3>
      <a:accent4>
        <a:srgbClr val="DADADA"/>
      </a:accent4>
      <a:accent5>
        <a:srgbClr val="ADCEDC"/>
      </a:accent5>
      <a:accent6>
        <a:srgbClr val="C51B23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